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6" r:id="rId10"/>
    <p:sldId id="263" r:id="rId11"/>
    <p:sldId id="267" r:id="rId12"/>
    <p:sldId id="268" r:id="rId13"/>
    <p:sldId id="264" r:id="rId14"/>
  </p:sldIdLst>
  <p:sldSz cx="9753600" cy="54864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PT Root UI" panose="020B0604020202020204" charset="-52"/>
      <p:regular r:id="rId21"/>
      <p:bold r:id="rId22"/>
    </p:embeddedFont>
    <p:embeddedFont>
      <p:font typeface="PT Sans" panose="020B0503020203020204" pitchFamily="34" charset="-52"/>
      <p:regular r:id="rId23"/>
      <p:bold r:id="rId24"/>
      <p:italic r:id="rId25"/>
      <p:boldItalic r:id="rId26"/>
    </p:embeddedFont>
    <p:embeddedFont>
      <p:font typeface="Raleway" pitchFamily="2" charset="-52"/>
      <p:regular r:id="rId27"/>
      <p:bold r:id="rId28"/>
      <p:italic r:id="rId29"/>
      <p:boldItalic r:id="rId30"/>
    </p:embeddedFont>
    <p:embeddedFont>
      <p:font typeface="Red Hat Display" panose="020B0604020202020204" charset="0"/>
      <p:regular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D9"/>
    <a:srgbClr val="0051B5"/>
    <a:srgbClr val="FFF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465"/>
  </p:normalViewPr>
  <p:slideViewPr>
    <p:cSldViewPr snapToGrid="0" snapToObjects="1">
      <p:cViewPr varScale="1">
        <p:scale>
          <a:sx n="98" d="100"/>
          <a:sy n="98" d="100"/>
        </p:scale>
        <p:origin x="124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53" y="936861"/>
            <a:ext cx="6487795" cy="1992983"/>
          </a:xfrm>
        </p:spPr>
        <p:txBody>
          <a:bodyPr anchor="b"/>
          <a:lstStyle>
            <a:lvl1pPr algn="ctr"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088" y="3006701"/>
            <a:ext cx="5724525" cy="1382101"/>
          </a:xfrm>
        </p:spPr>
        <p:txBody>
          <a:bodyPr/>
          <a:lstStyle>
            <a:lvl1pPr marL="0" indent="0" algn="ctr">
              <a:buNone/>
              <a:defRPr sz="2003"/>
            </a:lvl1pPr>
            <a:lvl2pPr marL="381625" indent="0" algn="ctr">
              <a:buNone/>
              <a:defRPr sz="1669"/>
            </a:lvl2pPr>
            <a:lvl3pPr marL="763250" indent="0" algn="ctr">
              <a:buNone/>
              <a:defRPr sz="1502"/>
            </a:lvl3pPr>
            <a:lvl4pPr marL="1144875" indent="0" algn="ctr">
              <a:buNone/>
              <a:defRPr sz="1336"/>
            </a:lvl4pPr>
            <a:lvl5pPr marL="1526499" indent="0" algn="ctr">
              <a:buNone/>
              <a:defRPr sz="1336"/>
            </a:lvl5pPr>
            <a:lvl6pPr marL="1908124" indent="0" algn="ctr">
              <a:buNone/>
              <a:defRPr sz="1336"/>
            </a:lvl6pPr>
            <a:lvl7pPr marL="2289749" indent="0" algn="ctr">
              <a:buNone/>
              <a:defRPr sz="1336"/>
            </a:lvl7pPr>
            <a:lvl8pPr marL="2671374" indent="0" algn="ctr">
              <a:buNone/>
              <a:defRPr sz="1336"/>
            </a:lvl8pPr>
            <a:lvl9pPr marL="3052999" indent="0" algn="ctr">
              <a:buNone/>
              <a:defRPr sz="13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4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62151" y="304778"/>
            <a:ext cx="1645801" cy="485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749" y="304778"/>
            <a:ext cx="4841994" cy="48512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8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73" y="1427158"/>
            <a:ext cx="6583204" cy="2381243"/>
          </a:xfrm>
        </p:spPr>
        <p:txBody>
          <a:bodyPr anchor="b"/>
          <a:lstStyle>
            <a:lvl1pPr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73" y="3830928"/>
            <a:ext cx="6583204" cy="1252239"/>
          </a:xfrm>
        </p:spPr>
        <p:txBody>
          <a:bodyPr/>
          <a:lstStyle>
            <a:lvl1pPr marL="0" indent="0">
              <a:buNone/>
              <a:defRPr sz="2003">
                <a:solidFill>
                  <a:schemeClr val="tx1"/>
                </a:solidFill>
              </a:defRPr>
            </a:lvl1pPr>
            <a:lvl2pPr marL="381625" indent="0">
              <a:buNone/>
              <a:defRPr sz="1669">
                <a:solidFill>
                  <a:schemeClr val="tx1">
                    <a:tint val="75000"/>
                  </a:schemeClr>
                </a:solidFill>
              </a:defRPr>
            </a:lvl2pPr>
            <a:lvl3pPr marL="763250" indent="0">
              <a:buNone/>
              <a:defRPr sz="1502">
                <a:solidFill>
                  <a:schemeClr val="tx1">
                    <a:tint val="75000"/>
                  </a:schemeClr>
                </a:solidFill>
              </a:defRPr>
            </a:lvl3pPr>
            <a:lvl4pPr marL="1144875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4pPr>
            <a:lvl5pPr marL="15264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5pPr>
            <a:lvl6pPr marL="190812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6pPr>
            <a:lvl7pPr marL="228974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7pPr>
            <a:lvl8pPr marL="267137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8pPr>
            <a:lvl9pPr marL="30529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4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748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4054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5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04779"/>
            <a:ext cx="6583204" cy="11064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43" y="1403304"/>
            <a:ext cx="3228989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43" y="2091042"/>
            <a:ext cx="3228989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4055" y="1403304"/>
            <a:ext cx="3244892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4055" y="2091042"/>
            <a:ext cx="3244892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9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892" y="824227"/>
            <a:ext cx="3864054" cy="4068123"/>
          </a:xfrm>
        </p:spPr>
        <p:txBody>
          <a:bodyPr/>
          <a:lstStyle>
            <a:lvl1pPr>
              <a:defRPr sz="2671"/>
            </a:lvl1pPr>
            <a:lvl2pPr>
              <a:defRPr sz="2337"/>
            </a:lvl2pPr>
            <a:lvl3pPr>
              <a:defRPr sz="2003"/>
            </a:lvl3pPr>
            <a:lvl4pPr>
              <a:defRPr sz="1669"/>
            </a:lvl4pPr>
            <a:lvl5pPr>
              <a:defRPr sz="1669"/>
            </a:lvl5pPr>
            <a:lvl6pPr>
              <a:defRPr sz="1669"/>
            </a:lvl6pPr>
            <a:lvl7pPr>
              <a:defRPr sz="1669"/>
            </a:lvl7pPr>
            <a:lvl8pPr>
              <a:defRPr sz="1669"/>
            </a:lvl8pPr>
            <a:lvl9pPr>
              <a:defRPr sz="16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44892" y="824227"/>
            <a:ext cx="3864054" cy="4068123"/>
          </a:xfrm>
        </p:spPr>
        <p:txBody>
          <a:bodyPr anchor="t"/>
          <a:lstStyle>
            <a:lvl1pPr marL="0" indent="0">
              <a:buNone/>
              <a:defRPr sz="2671"/>
            </a:lvl1pPr>
            <a:lvl2pPr marL="381625" indent="0">
              <a:buNone/>
              <a:defRPr sz="2337"/>
            </a:lvl2pPr>
            <a:lvl3pPr marL="763250" indent="0">
              <a:buNone/>
              <a:defRPr sz="2003"/>
            </a:lvl3pPr>
            <a:lvl4pPr marL="1144875" indent="0">
              <a:buNone/>
              <a:defRPr sz="1669"/>
            </a:lvl4pPr>
            <a:lvl5pPr marL="1526499" indent="0">
              <a:buNone/>
              <a:defRPr sz="1669"/>
            </a:lvl5pPr>
            <a:lvl6pPr marL="1908124" indent="0">
              <a:buNone/>
              <a:defRPr sz="1669"/>
            </a:lvl6pPr>
            <a:lvl7pPr marL="2289749" indent="0">
              <a:buNone/>
              <a:defRPr sz="1669"/>
            </a:lvl7pPr>
            <a:lvl8pPr marL="2671374" indent="0">
              <a:buNone/>
              <a:defRPr sz="1669"/>
            </a:lvl8pPr>
            <a:lvl9pPr marL="3052999" indent="0">
              <a:buNone/>
              <a:defRPr sz="16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748" y="304779"/>
            <a:ext cx="6583204" cy="110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748" y="1523890"/>
            <a:ext cx="6583204" cy="3632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748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950DF-CD20-6846-B942-C3FE0C0FE06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8332" y="5305788"/>
            <a:ext cx="2576036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0594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0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3250" rtl="0" eaLnBrk="1" latinLnBrk="0" hangingPunct="1">
        <a:lnSpc>
          <a:spcPct val="90000"/>
        </a:lnSpc>
        <a:spcBef>
          <a:spcPct val="0"/>
        </a:spcBef>
        <a:buNone/>
        <a:defRPr sz="36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812" indent="-190812" algn="l" defTabSz="763250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724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2pPr>
      <a:lvl3pPr marL="95406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9" kern="1200">
          <a:solidFill>
            <a:schemeClr val="tx1"/>
          </a:solidFill>
          <a:latin typeface="+mn-lt"/>
          <a:ea typeface="+mn-ea"/>
          <a:cs typeface="+mn-cs"/>
        </a:defRPr>
      </a:lvl3pPr>
      <a:lvl4pPr marL="133568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71731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20989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48056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862186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24381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1pPr>
      <a:lvl2pPr marL="38162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2pPr>
      <a:lvl3pPr marL="76325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3pPr>
      <a:lvl4pPr marL="114487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5264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190812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28974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67137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0529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9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10800000" flipH="1">
            <a:off x="4536969" y="0"/>
            <a:ext cx="5216631" cy="3953228"/>
            <a:chOff x="4536969" y="0"/>
            <a:chExt cx="5216631" cy="3953228"/>
          </a:xfrm>
        </p:grpSpPr>
        <p:sp>
          <p:nvSpPr>
            <p:cNvPr id="4" name="Freeform 4"/>
            <p:cNvSpPr/>
            <p:nvPr/>
          </p:nvSpPr>
          <p:spPr>
            <a:xfrm>
              <a:off x="4536969" y="0"/>
              <a:ext cx="5216631" cy="3953228"/>
            </a:xfrm>
            <a:custGeom>
              <a:avLst/>
              <a:gdLst/>
              <a:ahLst/>
              <a:cxnLst/>
              <a:rect l="0" t="0" r="0" b="0"/>
              <a:pathLst>
                <a:path w="304800" h="230505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6" name="Freeform 6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-47625" y="3921919"/>
            <a:ext cx="4021137" cy="4021137"/>
            <a:chOff x="-47625" y="3921919"/>
            <a:chExt cx="4021137" cy="4021137"/>
          </a:xfrm>
        </p:grpSpPr>
        <p:sp>
          <p:nvSpPr>
            <p:cNvPr id="8" name="Freeform 8"/>
            <p:cNvSpPr/>
            <p:nvPr/>
          </p:nvSpPr>
          <p:spPr>
            <a:xfrm>
              <a:off x="-47625" y="3921919"/>
              <a:ext cx="4021137" cy="4021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7739063" y="3945731"/>
            <a:ext cx="4021137" cy="4021137"/>
            <a:chOff x="7739063" y="3945731"/>
            <a:chExt cx="4021137" cy="4021137"/>
          </a:xfrm>
        </p:grpSpPr>
        <p:sp>
          <p:nvSpPr>
            <p:cNvPr id="10" name="Freeform 10"/>
            <p:cNvSpPr/>
            <p:nvPr/>
          </p:nvSpPr>
          <p:spPr>
            <a:xfrm>
              <a:off x="7739063" y="3945731"/>
              <a:ext cx="4021137" cy="4021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0" y="461963"/>
            <a:ext cx="675481" cy="675481"/>
            <a:chOff x="0" y="461963"/>
            <a:chExt cx="675481" cy="675481"/>
          </a:xfrm>
        </p:grpSpPr>
        <p:sp>
          <p:nvSpPr>
            <p:cNvPr id="12" name="Freeform 12"/>
            <p:cNvSpPr/>
            <p:nvPr/>
          </p:nvSpPr>
          <p:spPr>
            <a:xfrm>
              <a:off x="0" y="461963"/>
              <a:ext cx="675481" cy="675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676275" y="457200"/>
            <a:ext cx="676275" cy="676275"/>
            <a:chOff x="676275" y="457200"/>
            <a:chExt cx="676275" cy="676275"/>
          </a:xfrm>
        </p:grpSpPr>
        <p:sp>
          <p:nvSpPr>
            <p:cNvPr id="14" name="Freeform 14"/>
            <p:cNvSpPr/>
            <p:nvPr/>
          </p:nvSpPr>
          <p:spPr>
            <a:xfrm>
              <a:off x="676275" y="45720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162024" y="800891"/>
            <a:ext cx="6108218" cy="510608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21600000">
            <a:off x="7310438" y="-330994"/>
            <a:ext cx="676275" cy="676275"/>
            <a:chOff x="7310438" y="-330994"/>
            <a:chExt cx="676275" cy="676275"/>
          </a:xfrm>
        </p:grpSpPr>
        <p:sp>
          <p:nvSpPr>
            <p:cNvPr id="17" name="Freeform 17"/>
            <p:cNvSpPr/>
            <p:nvPr/>
          </p:nvSpPr>
          <p:spPr>
            <a:xfrm>
              <a:off x="7310438" y="-330994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5000625" y="704850"/>
            <a:ext cx="676275" cy="676275"/>
            <a:chOff x="5000625" y="704850"/>
            <a:chExt cx="676275" cy="676275"/>
          </a:xfrm>
        </p:grpSpPr>
        <p:sp>
          <p:nvSpPr>
            <p:cNvPr id="19" name="Freeform 19"/>
            <p:cNvSpPr/>
            <p:nvPr/>
          </p:nvSpPr>
          <p:spPr>
            <a:xfrm>
              <a:off x="5000625" y="70485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1600000">
            <a:off x="3486150" y="5143500"/>
            <a:ext cx="676275" cy="676275"/>
            <a:chOff x="3486150" y="5143500"/>
            <a:chExt cx="676275" cy="676275"/>
          </a:xfrm>
        </p:grpSpPr>
        <p:sp>
          <p:nvSpPr>
            <p:cNvPr id="21" name="Freeform 21"/>
            <p:cNvSpPr/>
            <p:nvPr/>
          </p:nvSpPr>
          <p:spPr>
            <a:xfrm>
              <a:off x="3486150" y="514350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 rot="21600000">
            <a:off x="574647" y="1671619"/>
            <a:ext cx="4987981" cy="838200"/>
          </a:xfrm>
          <a:prstGeom prst="rect">
            <a:avLst/>
          </a:prstGeom>
        </p:spPr>
        <p:txBody>
          <a:bodyPr lIns="0" tIns="86400" rIns="0" bIns="0" rtlCol="0" anchor="t"/>
          <a:lstStyle/>
          <a:p>
            <a:pPr algn="l">
              <a:lnSpc>
                <a:spcPts val="6600"/>
              </a:lnSpc>
            </a:pPr>
            <a:r>
              <a:rPr lang="en-US" sz="60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Unclu.ru</a:t>
            </a:r>
          </a:p>
        </p:txBody>
      </p:sp>
      <p:sp>
        <p:nvSpPr>
          <p:cNvPr id="24" name="TextBox 24"/>
          <p:cNvSpPr txBox="1"/>
          <p:nvPr/>
        </p:nvSpPr>
        <p:spPr>
          <a:xfrm rot="21600000">
            <a:off x="580997" y="706419"/>
            <a:ext cx="4987981" cy="1905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485"/>
              </a:lnSpc>
            </a:pPr>
            <a:r>
              <a:rPr lang="en-US" sz="1350" b="1" i="0" spc="150">
                <a:solidFill>
                  <a:srgbClr val="000000">
                    <a:alpha val="100000"/>
                  </a:srgbClr>
                </a:solidFill>
                <a:latin typeface="Raleway"/>
              </a:rPr>
              <a:t>социальный проект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ACD0D7A-14BA-468C-BC44-DEBBFB40A82E}"/>
              </a:ext>
            </a:extLst>
          </p:cNvPr>
          <p:cNvSpPr txBox="1"/>
          <p:nvPr/>
        </p:nvSpPr>
        <p:spPr>
          <a:xfrm>
            <a:off x="2152650" y="2558534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1B5"/>
                </a:solidFill>
              </a:rPr>
              <a:t>COMING SOON</a:t>
            </a:r>
            <a:endParaRPr lang="ru-RU" dirty="0">
              <a:solidFill>
                <a:srgbClr val="0051B5"/>
              </a:solidFill>
            </a:endParaRPr>
          </a:p>
          <a:p>
            <a:pPr algn="ctr"/>
            <a:r>
              <a:rPr lang="ru-RU" dirty="0">
                <a:solidFill>
                  <a:srgbClr val="0051B5"/>
                </a:solidFill>
              </a:rPr>
              <a:t>СКОРО ДОДЕЛАЮ ОСТАЛЬНУЮ ЧАСТЬ</a:t>
            </a:r>
            <a:endParaRPr lang="en-US" dirty="0">
              <a:solidFill>
                <a:srgbClr val="0051B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D56785-980E-4D77-B6B1-705A7839ABBE}"/>
              </a:ext>
            </a:extLst>
          </p:cNvPr>
          <p:cNvGrpSpPr/>
          <p:nvPr/>
        </p:nvGrpSpPr>
        <p:grpSpPr>
          <a:xfrm rot="5400000">
            <a:off x="-529285" y="-2353860"/>
            <a:ext cx="5743575" cy="5982359"/>
            <a:chOff x="119392" y="-376567"/>
            <a:chExt cx="5743575" cy="5982359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6AC9B573-8A30-4C97-83B0-B0CA86FB04E8}"/>
                </a:ext>
              </a:extLst>
            </p:cNvPr>
            <p:cNvSpPr/>
            <p:nvPr/>
          </p:nvSpPr>
          <p:spPr>
            <a:xfrm>
              <a:off x="119392" y="-376567"/>
              <a:ext cx="5743575" cy="598235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6" name="Group 33">
            <a:extLst>
              <a:ext uri="{FF2B5EF4-FFF2-40B4-BE49-F238E27FC236}">
                <a16:creationId xmlns:a16="http://schemas.microsoft.com/office/drawing/2014/main" id="{F15EC216-B597-46B6-8D10-3DC0D32459E8}"/>
              </a:ext>
            </a:extLst>
          </p:cNvPr>
          <p:cNvGrpSpPr/>
          <p:nvPr/>
        </p:nvGrpSpPr>
        <p:grpSpPr>
          <a:xfrm rot="21600000">
            <a:off x="6760308" y="2833626"/>
            <a:ext cx="675481" cy="675481"/>
            <a:chOff x="0" y="4379912"/>
            <a:chExt cx="675481" cy="675481"/>
          </a:xfrm>
        </p:grpSpPr>
        <p:sp>
          <p:nvSpPr>
            <p:cNvPr id="7" name="Freeform 32">
              <a:extLst>
                <a:ext uri="{FF2B5EF4-FFF2-40B4-BE49-F238E27FC236}">
                  <a16:creationId xmlns:a16="http://schemas.microsoft.com/office/drawing/2014/main" id="{A10B4FBF-F68F-4A0E-904D-E8C1C43623A2}"/>
                </a:ext>
              </a:extLst>
            </p:cNvPr>
            <p:cNvSpPr/>
            <p:nvPr/>
          </p:nvSpPr>
          <p:spPr>
            <a:xfrm>
              <a:off x="0" y="4379912"/>
              <a:ext cx="675481" cy="675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C61F19A4-2A6A-4E00-9BFB-BBC9E0EE43A5}"/>
              </a:ext>
            </a:extLst>
          </p:cNvPr>
          <p:cNvGrpSpPr/>
          <p:nvPr/>
        </p:nvGrpSpPr>
        <p:grpSpPr>
          <a:xfrm rot="21600000">
            <a:off x="7436583" y="2828864"/>
            <a:ext cx="676275" cy="676275"/>
            <a:chOff x="676275" y="4375150"/>
            <a:chExt cx="676275" cy="676275"/>
          </a:xfrm>
        </p:grpSpPr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F2C9CE04-D8FA-42E6-B9F6-F63F10949990}"/>
                </a:ext>
              </a:extLst>
            </p:cNvPr>
            <p:cNvSpPr/>
            <p:nvPr/>
          </p:nvSpPr>
          <p:spPr>
            <a:xfrm>
              <a:off x="676275" y="437515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670C352-D146-4377-B0E3-35F948C2FCE3}"/>
              </a:ext>
            </a:extLst>
          </p:cNvPr>
          <p:cNvSpPr txBox="1"/>
          <p:nvPr/>
        </p:nvSpPr>
        <p:spPr>
          <a:xfrm>
            <a:off x="1180123" y="186787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0CFBA-40A6-4EA8-A806-4B4954776700}"/>
              </a:ext>
            </a:extLst>
          </p:cNvPr>
          <p:cNvSpPr txBox="1"/>
          <p:nvPr/>
        </p:nvSpPr>
        <p:spPr>
          <a:xfrm>
            <a:off x="0" y="243898"/>
            <a:ext cx="17908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300" b="1" dirty="0">
                <a:solidFill>
                  <a:srgbClr val="0051B5"/>
                </a:solidFill>
              </a:rPr>
              <a:t>Расходы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859CC0-A227-4E5C-9C9F-B1B8A7AF0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31" y="844062"/>
            <a:ext cx="6290954" cy="44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>
            <a:extLst>
              <a:ext uri="{FF2B5EF4-FFF2-40B4-BE49-F238E27FC236}">
                <a16:creationId xmlns:a16="http://schemas.microsoft.com/office/drawing/2014/main" id="{69504BA4-4CD7-4D36-8DD6-FA20248DD8DF}"/>
              </a:ext>
            </a:extLst>
          </p:cNvPr>
          <p:cNvGrpSpPr/>
          <p:nvPr/>
        </p:nvGrpSpPr>
        <p:grpSpPr>
          <a:xfrm rot="21600000">
            <a:off x="-1516184" y="836250"/>
            <a:ext cx="5416062" cy="4611077"/>
            <a:chOff x="-257175" y="3945731"/>
            <a:chExt cx="10267950" cy="1540669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38D784FB-ED01-475E-99EF-C922755D12EF}"/>
                </a:ext>
              </a:extLst>
            </p:cNvPr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C6A6240A-D18C-40B4-9422-82E3851EA79B}"/>
              </a:ext>
            </a:extLst>
          </p:cNvPr>
          <p:cNvGrpSpPr/>
          <p:nvPr/>
        </p:nvGrpSpPr>
        <p:grpSpPr>
          <a:xfrm rot="21600000">
            <a:off x="55529" y="1422331"/>
            <a:ext cx="2575170" cy="2082808"/>
            <a:chOff x="-257175" y="3945731"/>
            <a:chExt cx="10267950" cy="1540669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AEEE0CF8-6096-4DCB-8761-9053001F49E7}"/>
                </a:ext>
              </a:extLst>
            </p:cNvPr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ACA487-9ABF-4E0E-BFE0-BBDDAF517D6E}"/>
              </a:ext>
            </a:extLst>
          </p:cNvPr>
          <p:cNvSpPr txBox="1"/>
          <p:nvPr/>
        </p:nvSpPr>
        <p:spPr>
          <a:xfrm>
            <a:off x="367324" y="1312982"/>
            <a:ext cx="2891691" cy="2308324"/>
          </a:xfrm>
          <a:prstGeom prst="rect">
            <a:avLst/>
          </a:prstGeom>
          <a:solidFill>
            <a:srgbClr val="0051B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576 часов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Аренда </a:t>
            </a:r>
            <a:r>
              <a:rPr lang="en-US" dirty="0">
                <a:solidFill>
                  <a:schemeClr val="bg1"/>
                </a:solidFill>
              </a:rPr>
              <a:t>VPS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Определить по </a:t>
            </a:r>
            <a:r>
              <a:rPr lang="en-US" dirty="0">
                <a:solidFill>
                  <a:schemeClr val="bg1"/>
                </a:solidFill>
              </a:rPr>
              <a:t>IP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Покупка ядра для полнотекстового поиска 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8649C47-0655-4BE1-AF7B-509F8083A5BD}"/>
              </a:ext>
            </a:extLst>
          </p:cNvPr>
          <p:cNvSpPr/>
          <p:nvPr/>
        </p:nvSpPr>
        <p:spPr>
          <a:xfrm>
            <a:off x="-198880" y="1349097"/>
            <a:ext cx="273538" cy="273538"/>
          </a:xfrm>
          <a:prstGeom prst="ellipse">
            <a:avLst/>
          </a:prstGeom>
          <a:solidFill>
            <a:srgbClr val="FF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6D3754A1-3038-49E3-BE0A-9B0119700C04}"/>
              </a:ext>
            </a:extLst>
          </p:cNvPr>
          <p:cNvSpPr/>
          <p:nvPr/>
        </p:nvSpPr>
        <p:spPr>
          <a:xfrm>
            <a:off x="-422031" y="108633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6E18CBD-5743-428B-B9A9-A5782A5BAE88}"/>
              </a:ext>
            </a:extLst>
          </p:cNvPr>
          <p:cNvSpPr/>
          <p:nvPr/>
        </p:nvSpPr>
        <p:spPr>
          <a:xfrm>
            <a:off x="-202375" y="1947805"/>
            <a:ext cx="273538" cy="273538"/>
          </a:xfrm>
          <a:prstGeom prst="ellipse">
            <a:avLst/>
          </a:prstGeom>
          <a:solidFill>
            <a:srgbClr val="FF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2C47AB4-1FEC-45ED-B853-D1A2FDA8BDF1}"/>
              </a:ext>
            </a:extLst>
          </p:cNvPr>
          <p:cNvSpPr/>
          <p:nvPr/>
        </p:nvSpPr>
        <p:spPr>
          <a:xfrm>
            <a:off x="-196020" y="2487180"/>
            <a:ext cx="273538" cy="273538"/>
          </a:xfrm>
          <a:prstGeom prst="ellipse">
            <a:avLst/>
          </a:prstGeom>
          <a:solidFill>
            <a:srgbClr val="FF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A0D173B-766E-4266-91FE-91A8F4F4B882}"/>
              </a:ext>
            </a:extLst>
          </p:cNvPr>
          <p:cNvSpPr/>
          <p:nvPr/>
        </p:nvSpPr>
        <p:spPr>
          <a:xfrm>
            <a:off x="-198880" y="3030232"/>
            <a:ext cx="273538" cy="273538"/>
          </a:xfrm>
          <a:prstGeom prst="ellipse">
            <a:avLst/>
          </a:prstGeom>
          <a:solidFill>
            <a:srgbClr val="FF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38577-1B17-42CF-B543-2A60CDD2690F}"/>
              </a:ext>
            </a:extLst>
          </p:cNvPr>
          <p:cNvSpPr txBox="1"/>
          <p:nvPr/>
        </p:nvSpPr>
        <p:spPr>
          <a:xfrm>
            <a:off x="-203656" y="1320794"/>
            <a:ext cx="7201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51B5"/>
                </a:solidFill>
              </a:rPr>
              <a:t>1</a:t>
            </a:r>
          </a:p>
          <a:p>
            <a:endParaRPr lang="ru-RU" dirty="0">
              <a:solidFill>
                <a:srgbClr val="0051B5"/>
              </a:solidFill>
            </a:endParaRPr>
          </a:p>
          <a:p>
            <a:r>
              <a:rPr lang="ru-RU" dirty="0">
                <a:solidFill>
                  <a:srgbClr val="0051B5"/>
                </a:solidFill>
              </a:rPr>
              <a:t>2</a:t>
            </a:r>
          </a:p>
          <a:p>
            <a:endParaRPr lang="ru-RU" dirty="0">
              <a:solidFill>
                <a:srgbClr val="0051B5"/>
              </a:solidFill>
            </a:endParaRPr>
          </a:p>
          <a:p>
            <a:r>
              <a:rPr lang="ru-RU" dirty="0">
                <a:solidFill>
                  <a:srgbClr val="0051B5"/>
                </a:solidFill>
              </a:rPr>
              <a:t>3</a:t>
            </a:r>
          </a:p>
          <a:p>
            <a:endParaRPr lang="ru-RU" dirty="0">
              <a:solidFill>
                <a:srgbClr val="0051B5"/>
              </a:solidFill>
            </a:endParaRPr>
          </a:p>
          <a:p>
            <a:r>
              <a:rPr lang="ru-RU" dirty="0">
                <a:solidFill>
                  <a:srgbClr val="0051B5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5977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39C41DC3-2101-4C2F-91E3-FF54D87B2FE8}"/>
              </a:ext>
            </a:extLst>
          </p:cNvPr>
          <p:cNvGrpSpPr/>
          <p:nvPr/>
        </p:nvGrpSpPr>
        <p:grpSpPr>
          <a:xfrm rot="5400000">
            <a:off x="4839884" y="-376567"/>
            <a:ext cx="5743575" cy="5982359"/>
            <a:chOff x="119392" y="-376567"/>
            <a:chExt cx="5743575" cy="5982359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0AEAB50-4138-4D57-8A7E-FFA96121F68D}"/>
                </a:ext>
              </a:extLst>
            </p:cNvPr>
            <p:cNvSpPr/>
            <p:nvPr/>
          </p:nvSpPr>
          <p:spPr>
            <a:xfrm>
              <a:off x="119392" y="-376567"/>
              <a:ext cx="5743575" cy="598235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4" name="Group 5">
            <a:extLst>
              <a:ext uri="{FF2B5EF4-FFF2-40B4-BE49-F238E27FC236}">
                <a16:creationId xmlns:a16="http://schemas.microsoft.com/office/drawing/2014/main" id="{C0ADBB51-6FEB-4CF0-B968-BA22C775A1FB}"/>
              </a:ext>
            </a:extLst>
          </p:cNvPr>
          <p:cNvGrpSpPr/>
          <p:nvPr/>
        </p:nvGrpSpPr>
        <p:grpSpPr>
          <a:xfrm rot="21600000">
            <a:off x="-304799" y="1320804"/>
            <a:ext cx="7377722" cy="4611077"/>
            <a:chOff x="-257175" y="3945731"/>
            <a:chExt cx="10267950" cy="154066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9DEA17F-D790-43F3-8FD0-F29201A4BDAB}"/>
                </a:ext>
              </a:extLst>
            </p:cNvPr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86A61DE-4212-4087-8434-3773ACA5BD34}"/>
              </a:ext>
            </a:extLst>
          </p:cNvPr>
          <p:cNvSpPr txBox="1"/>
          <p:nvPr/>
        </p:nvSpPr>
        <p:spPr>
          <a:xfrm>
            <a:off x="296985" y="225539"/>
            <a:ext cx="423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300" b="1" dirty="0">
                <a:solidFill>
                  <a:srgbClr val="0051B5"/>
                </a:solidFill>
              </a:rPr>
              <a:t>Организация работы</a:t>
            </a:r>
          </a:p>
        </p:txBody>
      </p:sp>
    </p:spTree>
    <p:extLst>
      <p:ext uri="{BB962C8B-B14F-4D97-AF65-F5344CB8AC3E}">
        <p14:creationId xmlns:p14="http://schemas.microsoft.com/office/powerpoint/2010/main" val="3984859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119392" y="-376567"/>
            <a:ext cx="5743575" cy="5982359"/>
            <a:chOff x="119392" y="-376567"/>
            <a:chExt cx="5743575" cy="5982359"/>
          </a:xfrm>
        </p:grpSpPr>
        <p:sp>
          <p:nvSpPr>
            <p:cNvPr id="2" name="Freeform 2"/>
            <p:cNvSpPr/>
            <p:nvPr/>
          </p:nvSpPr>
          <p:spPr>
            <a:xfrm>
              <a:off x="119392" y="-376567"/>
              <a:ext cx="5743575" cy="598235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4" name="Freeform 4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4833938" y="3957638"/>
            <a:ext cx="3894137" cy="3894137"/>
            <a:chOff x="4833938" y="3957638"/>
            <a:chExt cx="3894137" cy="3894137"/>
          </a:xfrm>
        </p:grpSpPr>
        <p:sp>
          <p:nvSpPr>
            <p:cNvPr id="6" name="Freeform 6"/>
            <p:cNvSpPr/>
            <p:nvPr/>
          </p:nvSpPr>
          <p:spPr>
            <a:xfrm>
              <a:off x="4833938" y="3957638"/>
              <a:ext cx="3894137" cy="3894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 rot="21600000">
            <a:off x="574647" y="500044"/>
            <a:ext cx="4987981" cy="5143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Reach Out To Us</a:t>
            </a:r>
          </a:p>
        </p:txBody>
      </p:sp>
      <p:sp>
        <p:nvSpPr>
          <p:cNvPr id="9" name="TextBox 9"/>
          <p:cNvSpPr txBox="1"/>
          <p:nvPr/>
        </p:nvSpPr>
        <p:spPr>
          <a:xfrm rot="21600000">
            <a:off x="1468438" y="1554163"/>
            <a:ext cx="3148069" cy="6858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London Headquarters</a:t>
            </a:r>
          </a:p>
          <a:p>
            <a:pPr algn="l">
              <a:lnSpc>
                <a:spcPts val="1800"/>
              </a:lnSpc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5A, Street Name, ABC 123, London</a:t>
            </a:r>
          </a:p>
          <a:p>
            <a:pPr algn="l">
              <a:lnSpc>
                <a:spcPts val="1800"/>
              </a:lnSpc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london@companyco.com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1468438" y="2743994"/>
            <a:ext cx="3183788" cy="6858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New York Office</a:t>
            </a:r>
          </a:p>
          <a:p>
            <a:pPr algn="l">
              <a:lnSpc>
                <a:spcPts val="1800"/>
              </a:lnSpc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57, Street Name, ABC 123, New York</a:t>
            </a:r>
          </a:p>
          <a:p>
            <a:pPr algn="l">
              <a:lnSpc>
                <a:spcPts val="1800"/>
              </a:lnSpc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newyork@companyco.com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838179" y="307241"/>
            <a:ext cx="5256312" cy="5514819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21600000">
            <a:off x="554037" y="1558925"/>
            <a:ext cx="676275" cy="676275"/>
            <a:chOff x="554037" y="1558925"/>
            <a:chExt cx="676275" cy="676275"/>
          </a:xfrm>
        </p:grpSpPr>
        <p:sp>
          <p:nvSpPr>
            <p:cNvPr id="12" name="Freeform 12"/>
            <p:cNvSpPr/>
            <p:nvPr/>
          </p:nvSpPr>
          <p:spPr>
            <a:xfrm>
              <a:off x="554037" y="1558925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554037" y="2737644"/>
            <a:ext cx="676275" cy="676275"/>
            <a:chOff x="554037" y="2737644"/>
            <a:chExt cx="676275" cy="676275"/>
          </a:xfrm>
        </p:grpSpPr>
        <p:sp>
          <p:nvSpPr>
            <p:cNvPr id="14" name="Freeform 14"/>
            <p:cNvSpPr/>
            <p:nvPr/>
          </p:nvSpPr>
          <p:spPr>
            <a:xfrm>
              <a:off x="554037" y="2737644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795591" y="1676298"/>
            <a:ext cx="193169" cy="441529"/>
            <a:chOff x="795591" y="1676298"/>
            <a:chExt cx="193169" cy="441529"/>
          </a:xfrm>
        </p:grpSpPr>
        <p:sp>
          <p:nvSpPr>
            <p:cNvPr id="16" name="Freeform 16"/>
            <p:cNvSpPr/>
            <p:nvPr/>
          </p:nvSpPr>
          <p:spPr>
            <a:xfrm>
              <a:off x="795591" y="1676298"/>
              <a:ext cx="193169" cy="441529"/>
            </a:xfrm>
            <a:custGeom>
              <a:avLst/>
              <a:gdLst/>
              <a:ahLst/>
              <a:cxnLst/>
              <a:rect l="0" t="0" r="0" b="0"/>
              <a:pathLst>
                <a:path w="133483" h="302895">
                  <a:moveTo>
                    <a:pt x="128349" y="292627"/>
                  </a:moveTo>
                  <a:lnTo>
                    <a:pt x="118091" y="292627"/>
                  </a:lnTo>
                  <a:lnTo>
                    <a:pt x="118091" y="41072"/>
                  </a:lnTo>
                  <a:cubicBezTo>
                    <a:pt x="118091" y="38233"/>
                    <a:pt x="115786" y="35938"/>
                    <a:pt x="112957" y="35938"/>
                  </a:cubicBezTo>
                  <a:lnTo>
                    <a:pt x="97555" y="35938"/>
                  </a:lnTo>
                  <a:lnTo>
                    <a:pt x="97555" y="15402"/>
                  </a:lnTo>
                  <a:cubicBezTo>
                    <a:pt x="97555" y="12563"/>
                    <a:pt x="95260" y="10268"/>
                    <a:pt x="92421" y="10268"/>
                  </a:cubicBezTo>
                  <a:cubicBezTo>
                    <a:pt x="89573" y="10268"/>
                    <a:pt x="87287" y="12563"/>
                    <a:pt x="87287" y="15402"/>
                  </a:cubicBezTo>
                  <a:lnTo>
                    <a:pt x="87287" y="35938"/>
                  </a:lnTo>
                  <a:lnTo>
                    <a:pt x="56483" y="35938"/>
                  </a:lnTo>
                  <a:lnTo>
                    <a:pt x="56483" y="5134"/>
                  </a:lnTo>
                  <a:cubicBezTo>
                    <a:pt x="56483" y="2296"/>
                    <a:pt x="54188" y="0"/>
                    <a:pt x="51349" y="0"/>
                  </a:cubicBezTo>
                  <a:cubicBezTo>
                    <a:pt x="48511" y="0"/>
                    <a:pt x="46215" y="2296"/>
                    <a:pt x="46215" y="5134"/>
                  </a:cubicBezTo>
                  <a:lnTo>
                    <a:pt x="46215" y="35938"/>
                  </a:lnTo>
                  <a:lnTo>
                    <a:pt x="20545" y="35938"/>
                  </a:lnTo>
                  <a:cubicBezTo>
                    <a:pt x="17707" y="35938"/>
                    <a:pt x="15411" y="38233"/>
                    <a:pt x="15411" y="41072"/>
                  </a:cubicBezTo>
                  <a:lnTo>
                    <a:pt x="15411" y="292627"/>
                  </a:lnTo>
                  <a:lnTo>
                    <a:pt x="5134" y="292627"/>
                  </a:lnTo>
                  <a:cubicBezTo>
                    <a:pt x="2296" y="292627"/>
                    <a:pt x="0" y="294913"/>
                    <a:pt x="0" y="297761"/>
                  </a:cubicBezTo>
                  <a:cubicBezTo>
                    <a:pt x="0" y="300599"/>
                    <a:pt x="2296" y="302895"/>
                    <a:pt x="5134" y="302895"/>
                  </a:cubicBezTo>
                  <a:lnTo>
                    <a:pt x="20536" y="302895"/>
                  </a:lnTo>
                  <a:lnTo>
                    <a:pt x="112957" y="302895"/>
                  </a:lnTo>
                  <a:lnTo>
                    <a:pt x="128349" y="302895"/>
                  </a:lnTo>
                  <a:cubicBezTo>
                    <a:pt x="131188" y="302895"/>
                    <a:pt x="133483" y="300599"/>
                    <a:pt x="133483" y="297761"/>
                  </a:cubicBezTo>
                  <a:cubicBezTo>
                    <a:pt x="133483" y="294913"/>
                    <a:pt x="131188" y="292627"/>
                    <a:pt x="128349" y="292627"/>
                  </a:cubicBezTo>
                  <a:close/>
                  <a:moveTo>
                    <a:pt x="25670" y="292627"/>
                  </a:moveTo>
                  <a:lnTo>
                    <a:pt x="25670" y="46206"/>
                  </a:lnTo>
                  <a:lnTo>
                    <a:pt x="107823" y="46206"/>
                  </a:lnTo>
                  <a:lnTo>
                    <a:pt x="107823" y="292627"/>
                  </a:lnTo>
                  <a:lnTo>
                    <a:pt x="25670" y="292627"/>
                  </a:lnTo>
                  <a:close/>
                  <a:moveTo>
                    <a:pt x="56474" y="77010"/>
                  </a:moveTo>
                  <a:lnTo>
                    <a:pt x="46206" y="77010"/>
                  </a:lnTo>
                  <a:cubicBezTo>
                    <a:pt x="43367" y="77010"/>
                    <a:pt x="41072" y="79305"/>
                    <a:pt x="41072" y="82144"/>
                  </a:cubicBezTo>
                  <a:cubicBezTo>
                    <a:pt x="41072" y="84982"/>
                    <a:pt x="43367" y="87278"/>
                    <a:pt x="46206" y="87278"/>
                  </a:cubicBezTo>
                  <a:lnTo>
                    <a:pt x="56474" y="87278"/>
                  </a:lnTo>
                  <a:cubicBezTo>
                    <a:pt x="59312" y="87278"/>
                    <a:pt x="61608" y="84982"/>
                    <a:pt x="61608" y="82144"/>
                  </a:cubicBezTo>
                  <a:cubicBezTo>
                    <a:pt x="61608" y="79305"/>
                    <a:pt x="59312" y="77010"/>
                    <a:pt x="56474" y="77010"/>
                  </a:cubicBezTo>
                  <a:close/>
                  <a:moveTo>
                    <a:pt x="87278" y="77010"/>
                  </a:moveTo>
                  <a:lnTo>
                    <a:pt x="77010" y="77010"/>
                  </a:lnTo>
                  <a:cubicBezTo>
                    <a:pt x="74162" y="77010"/>
                    <a:pt x="71876" y="79305"/>
                    <a:pt x="71876" y="82144"/>
                  </a:cubicBezTo>
                  <a:cubicBezTo>
                    <a:pt x="71876" y="84982"/>
                    <a:pt x="74162" y="87278"/>
                    <a:pt x="77010" y="87278"/>
                  </a:cubicBezTo>
                  <a:lnTo>
                    <a:pt x="87278" y="87278"/>
                  </a:lnTo>
                  <a:cubicBezTo>
                    <a:pt x="90116" y="87278"/>
                    <a:pt x="92412" y="84982"/>
                    <a:pt x="92412" y="82144"/>
                  </a:cubicBezTo>
                  <a:cubicBezTo>
                    <a:pt x="92412" y="79305"/>
                    <a:pt x="90116" y="77010"/>
                    <a:pt x="87278" y="77010"/>
                  </a:cubicBezTo>
                  <a:close/>
                  <a:moveTo>
                    <a:pt x="56474" y="107813"/>
                  </a:moveTo>
                  <a:lnTo>
                    <a:pt x="46206" y="107813"/>
                  </a:lnTo>
                  <a:cubicBezTo>
                    <a:pt x="43367" y="107813"/>
                    <a:pt x="41072" y="110109"/>
                    <a:pt x="41072" y="112947"/>
                  </a:cubicBezTo>
                  <a:cubicBezTo>
                    <a:pt x="41072" y="115786"/>
                    <a:pt x="43367" y="118081"/>
                    <a:pt x="46206" y="118081"/>
                  </a:cubicBezTo>
                  <a:lnTo>
                    <a:pt x="56474" y="118081"/>
                  </a:lnTo>
                  <a:cubicBezTo>
                    <a:pt x="59312" y="118081"/>
                    <a:pt x="61608" y="115786"/>
                    <a:pt x="61608" y="112947"/>
                  </a:cubicBezTo>
                  <a:cubicBezTo>
                    <a:pt x="61608" y="110109"/>
                    <a:pt x="59312" y="107813"/>
                    <a:pt x="56474" y="107813"/>
                  </a:cubicBezTo>
                  <a:close/>
                  <a:moveTo>
                    <a:pt x="87278" y="107813"/>
                  </a:moveTo>
                  <a:lnTo>
                    <a:pt x="77010" y="107813"/>
                  </a:lnTo>
                  <a:cubicBezTo>
                    <a:pt x="74162" y="107813"/>
                    <a:pt x="71876" y="110109"/>
                    <a:pt x="71876" y="112947"/>
                  </a:cubicBezTo>
                  <a:cubicBezTo>
                    <a:pt x="71876" y="115786"/>
                    <a:pt x="74162" y="118081"/>
                    <a:pt x="77010" y="118081"/>
                  </a:cubicBezTo>
                  <a:lnTo>
                    <a:pt x="87278" y="118081"/>
                  </a:lnTo>
                  <a:cubicBezTo>
                    <a:pt x="90116" y="118081"/>
                    <a:pt x="92412" y="115786"/>
                    <a:pt x="92412" y="112947"/>
                  </a:cubicBezTo>
                  <a:cubicBezTo>
                    <a:pt x="92412" y="110109"/>
                    <a:pt x="90116" y="107813"/>
                    <a:pt x="87278" y="107813"/>
                  </a:cubicBezTo>
                  <a:close/>
                  <a:moveTo>
                    <a:pt x="56474" y="138608"/>
                  </a:moveTo>
                  <a:lnTo>
                    <a:pt x="46206" y="138608"/>
                  </a:lnTo>
                  <a:cubicBezTo>
                    <a:pt x="43367" y="138608"/>
                    <a:pt x="41072" y="140903"/>
                    <a:pt x="41072" y="143742"/>
                  </a:cubicBezTo>
                  <a:cubicBezTo>
                    <a:pt x="41072" y="146580"/>
                    <a:pt x="43367" y="148876"/>
                    <a:pt x="46206" y="148876"/>
                  </a:cubicBezTo>
                  <a:lnTo>
                    <a:pt x="56474" y="148876"/>
                  </a:lnTo>
                  <a:cubicBezTo>
                    <a:pt x="59312" y="148876"/>
                    <a:pt x="61608" y="146580"/>
                    <a:pt x="61608" y="143742"/>
                  </a:cubicBezTo>
                  <a:cubicBezTo>
                    <a:pt x="61608" y="140903"/>
                    <a:pt x="59312" y="138608"/>
                    <a:pt x="56474" y="138608"/>
                  </a:cubicBezTo>
                  <a:close/>
                  <a:moveTo>
                    <a:pt x="87278" y="138608"/>
                  </a:moveTo>
                  <a:lnTo>
                    <a:pt x="77010" y="138608"/>
                  </a:lnTo>
                  <a:cubicBezTo>
                    <a:pt x="74162" y="138608"/>
                    <a:pt x="71876" y="140903"/>
                    <a:pt x="71876" y="143742"/>
                  </a:cubicBezTo>
                  <a:cubicBezTo>
                    <a:pt x="71876" y="146580"/>
                    <a:pt x="74162" y="148876"/>
                    <a:pt x="77010" y="148876"/>
                  </a:cubicBezTo>
                  <a:lnTo>
                    <a:pt x="87278" y="148876"/>
                  </a:lnTo>
                  <a:cubicBezTo>
                    <a:pt x="90116" y="148876"/>
                    <a:pt x="92412" y="146580"/>
                    <a:pt x="92412" y="143742"/>
                  </a:cubicBezTo>
                  <a:cubicBezTo>
                    <a:pt x="92412" y="140903"/>
                    <a:pt x="90116" y="138608"/>
                    <a:pt x="87278" y="138608"/>
                  </a:cubicBezTo>
                  <a:close/>
                  <a:moveTo>
                    <a:pt x="56474" y="169421"/>
                  </a:moveTo>
                  <a:lnTo>
                    <a:pt x="46206" y="169421"/>
                  </a:lnTo>
                  <a:cubicBezTo>
                    <a:pt x="43367" y="169421"/>
                    <a:pt x="41072" y="171717"/>
                    <a:pt x="41072" y="174555"/>
                  </a:cubicBezTo>
                  <a:cubicBezTo>
                    <a:pt x="41072" y="177403"/>
                    <a:pt x="43367" y="179689"/>
                    <a:pt x="46206" y="179689"/>
                  </a:cubicBezTo>
                  <a:lnTo>
                    <a:pt x="56474" y="179689"/>
                  </a:lnTo>
                  <a:cubicBezTo>
                    <a:pt x="59312" y="179689"/>
                    <a:pt x="61608" y="177403"/>
                    <a:pt x="61608" y="174555"/>
                  </a:cubicBezTo>
                  <a:cubicBezTo>
                    <a:pt x="61608" y="171717"/>
                    <a:pt x="59312" y="169421"/>
                    <a:pt x="56474" y="169421"/>
                  </a:cubicBezTo>
                  <a:close/>
                  <a:moveTo>
                    <a:pt x="87278" y="169421"/>
                  </a:moveTo>
                  <a:lnTo>
                    <a:pt x="77010" y="169421"/>
                  </a:lnTo>
                  <a:cubicBezTo>
                    <a:pt x="74162" y="169421"/>
                    <a:pt x="71876" y="171717"/>
                    <a:pt x="71876" y="174555"/>
                  </a:cubicBezTo>
                  <a:cubicBezTo>
                    <a:pt x="71876" y="177403"/>
                    <a:pt x="74162" y="179689"/>
                    <a:pt x="77010" y="179689"/>
                  </a:cubicBezTo>
                  <a:lnTo>
                    <a:pt x="87278" y="179689"/>
                  </a:lnTo>
                  <a:cubicBezTo>
                    <a:pt x="90116" y="179689"/>
                    <a:pt x="92412" y="177403"/>
                    <a:pt x="92412" y="174555"/>
                  </a:cubicBezTo>
                  <a:cubicBezTo>
                    <a:pt x="92412" y="171717"/>
                    <a:pt x="90116" y="169421"/>
                    <a:pt x="87278" y="169421"/>
                  </a:cubicBezTo>
                  <a:close/>
                  <a:moveTo>
                    <a:pt x="56474" y="200215"/>
                  </a:moveTo>
                  <a:lnTo>
                    <a:pt x="46206" y="200215"/>
                  </a:lnTo>
                  <a:cubicBezTo>
                    <a:pt x="43367" y="200215"/>
                    <a:pt x="41072" y="202511"/>
                    <a:pt x="41072" y="205349"/>
                  </a:cubicBezTo>
                  <a:cubicBezTo>
                    <a:pt x="41072" y="208188"/>
                    <a:pt x="43367" y="210483"/>
                    <a:pt x="46206" y="210483"/>
                  </a:cubicBezTo>
                  <a:lnTo>
                    <a:pt x="56474" y="210483"/>
                  </a:lnTo>
                  <a:cubicBezTo>
                    <a:pt x="59312" y="210483"/>
                    <a:pt x="61608" y="208188"/>
                    <a:pt x="61608" y="205349"/>
                  </a:cubicBezTo>
                  <a:cubicBezTo>
                    <a:pt x="61608" y="202511"/>
                    <a:pt x="59312" y="200215"/>
                    <a:pt x="56474" y="200215"/>
                  </a:cubicBezTo>
                  <a:close/>
                  <a:moveTo>
                    <a:pt x="87278" y="200215"/>
                  </a:moveTo>
                  <a:lnTo>
                    <a:pt x="77010" y="200215"/>
                  </a:lnTo>
                  <a:cubicBezTo>
                    <a:pt x="74162" y="200215"/>
                    <a:pt x="71876" y="202511"/>
                    <a:pt x="71876" y="205349"/>
                  </a:cubicBezTo>
                  <a:cubicBezTo>
                    <a:pt x="71876" y="208188"/>
                    <a:pt x="74162" y="210483"/>
                    <a:pt x="77010" y="210483"/>
                  </a:cubicBezTo>
                  <a:lnTo>
                    <a:pt x="87278" y="210483"/>
                  </a:lnTo>
                  <a:cubicBezTo>
                    <a:pt x="90116" y="210483"/>
                    <a:pt x="92412" y="208188"/>
                    <a:pt x="92412" y="205349"/>
                  </a:cubicBezTo>
                  <a:cubicBezTo>
                    <a:pt x="92412" y="202511"/>
                    <a:pt x="90116" y="200215"/>
                    <a:pt x="87278" y="200215"/>
                  </a:cubicBezTo>
                  <a:close/>
                  <a:moveTo>
                    <a:pt x="56474" y="231029"/>
                  </a:moveTo>
                  <a:lnTo>
                    <a:pt x="46206" y="231029"/>
                  </a:lnTo>
                  <a:cubicBezTo>
                    <a:pt x="43367" y="231029"/>
                    <a:pt x="41072" y="233315"/>
                    <a:pt x="41072" y="236163"/>
                  </a:cubicBezTo>
                  <a:cubicBezTo>
                    <a:pt x="41072" y="238992"/>
                    <a:pt x="43367" y="241297"/>
                    <a:pt x="46206" y="241297"/>
                  </a:cubicBezTo>
                  <a:lnTo>
                    <a:pt x="56474" y="241297"/>
                  </a:lnTo>
                  <a:cubicBezTo>
                    <a:pt x="59312" y="241297"/>
                    <a:pt x="61608" y="238992"/>
                    <a:pt x="61608" y="236163"/>
                  </a:cubicBezTo>
                  <a:cubicBezTo>
                    <a:pt x="61608" y="233324"/>
                    <a:pt x="59312" y="231029"/>
                    <a:pt x="56474" y="231029"/>
                  </a:cubicBezTo>
                  <a:close/>
                  <a:moveTo>
                    <a:pt x="87278" y="231029"/>
                  </a:moveTo>
                  <a:lnTo>
                    <a:pt x="77010" y="231029"/>
                  </a:lnTo>
                  <a:cubicBezTo>
                    <a:pt x="74162" y="231029"/>
                    <a:pt x="71876" y="233315"/>
                    <a:pt x="71876" y="236163"/>
                  </a:cubicBezTo>
                  <a:cubicBezTo>
                    <a:pt x="71876" y="238992"/>
                    <a:pt x="74162" y="241297"/>
                    <a:pt x="77010" y="241297"/>
                  </a:cubicBezTo>
                  <a:lnTo>
                    <a:pt x="87278" y="241297"/>
                  </a:lnTo>
                  <a:cubicBezTo>
                    <a:pt x="90116" y="241297"/>
                    <a:pt x="92412" y="238992"/>
                    <a:pt x="92412" y="236163"/>
                  </a:cubicBezTo>
                  <a:cubicBezTo>
                    <a:pt x="92412" y="233324"/>
                    <a:pt x="90116" y="231029"/>
                    <a:pt x="87278" y="231029"/>
                  </a:cubicBezTo>
                  <a:close/>
                  <a:moveTo>
                    <a:pt x="56474" y="261823"/>
                  </a:moveTo>
                  <a:lnTo>
                    <a:pt x="46206" y="261823"/>
                  </a:lnTo>
                  <a:cubicBezTo>
                    <a:pt x="43367" y="261823"/>
                    <a:pt x="41072" y="264119"/>
                    <a:pt x="41072" y="266957"/>
                  </a:cubicBezTo>
                  <a:cubicBezTo>
                    <a:pt x="41072" y="269796"/>
                    <a:pt x="43367" y="272091"/>
                    <a:pt x="46206" y="272091"/>
                  </a:cubicBezTo>
                  <a:lnTo>
                    <a:pt x="56474" y="272091"/>
                  </a:lnTo>
                  <a:cubicBezTo>
                    <a:pt x="59312" y="272091"/>
                    <a:pt x="61608" y="269796"/>
                    <a:pt x="61608" y="266957"/>
                  </a:cubicBezTo>
                  <a:cubicBezTo>
                    <a:pt x="61608" y="264119"/>
                    <a:pt x="59312" y="261823"/>
                    <a:pt x="56474" y="261823"/>
                  </a:cubicBezTo>
                  <a:close/>
                  <a:moveTo>
                    <a:pt x="87278" y="261823"/>
                  </a:moveTo>
                  <a:lnTo>
                    <a:pt x="77010" y="261823"/>
                  </a:lnTo>
                  <a:cubicBezTo>
                    <a:pt x="74162" y="261823"/>
                    <a:pt x="71876" y="264119"/>
                    <a:pt x="71876" y="266957"/>
                  </a:cubicBezTo>
                  <a:cubicBezTo>
                    <a:pt x="71876" y="269796"/>
                    <a:pt x="74162" y="272091"/>
                    <a:pt x="77010" y="272091"/>
                  </a:cubicBezTo>
                  <a:lnTo>
                    <a:pt x="87278" y="272091"/>
                  </a:lnTo>
                  <a:cubicBezTo>
                    <a:pt x="90116" y="272091"/>
                    <a:pt x="92412" y="269796"/>
                    <a:pt x="92412" y="266957"/>
                  </a:cubicBezTo>
                  <a:cubicBezTo>
                    <a:pt x="92412" y="264119"/>
                    <a:pt x="90116" y="261823"/>
                    <a:pt x="87278" y="261823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752785" y="2885973"/>
            <a:ext cx="278781" cy="379616"/>
            <a:chOff x="752785" y="2885973"/>
            <a:chExt cx="278781" cy="379616"/>
          </a:xfrm>
        </p:grpSpPr>
        <p:sp>
          <p:nvSpPr>
            <p:cNvPr id="18" name="Freeform 18"/>
            <p:cNvSpPr/>
            <p:nvPr/>
          </p:nvSpPr>
          <p:spPr>
            <a:xfrm>
              <a:off x="752785" y="2885973"/>
              <a:ext cx="278781" cy="379616"/>
            </a:xfrm>
            <a:custGeom>
              <a:avLst/>
              <a:gdLst/>
              <a:ahLst/>
              <a:cxnLst/>
              <a:rect l="0" t="0" r="0" b="0"/>
              <a:pathLst>
                <a:path w="222123" h="302895">
                  <a:moveTo>
                    <a:pt x="217075" y="40386"/>
                  </a:moveTo>
                  <a:lnTo>
                    <a:pt x="191833" y="40386"/>
                  </a:lnTo>
                  <a:lnTo>
                    <a:pt x="191833" y="5048"/>
                  </a:lnTo>
                  <a:cubicBezTo>
                    <a:pt x="191833" y="2257"/>
                    <a:pt x="189576" y="0"/>
                    <a:pt x="186785" y="0"/>
                  </a:cubicBezTo>
                  <a:lnTo>
                    <a:pt x="35338" y="0"/>
                  </a:lnTo>
                  <a:cubicBezTo>
                    <a:pt x="32547" y="0"/>
                    <a:pt x="30289" y="2257"/>
                    <a:pt x="30289" y="5048"/>
                  </a:cubicBezTo>
                  <a:lnTo>
                    <a:pt x="30289" y="40386"/>
                  </a:lnTo>
                  <a:lnTo>
                    <a:pt x="5048" y="40386"/>
                  </a:lnTo>
                  <a:cubicBezTo>
                    <a:pt x="2257" y="40386"/>
                    <a:pt x="0" y="42643"/>
                    <a:pt x="0" y="45434"/>
                  </a:cubicBezTo>
                  <a:lnTo>
                    <a:pt x="0" y="297847"/>
                  </a:lnTo>
                  <a:cubicBezTo>
                    <a:pt x="0" y="300638"/>
                    <a:pt x="2257" y="302895"/>
                    <a:pt x="5048" y="302895"/>
                  </a:cubicBezTo>
                  <a:lnTo>
                    <a:pt x="217075" y="302895"/>
                  </a:lnTo>
                  <a:cubicBezTo>
                    <a:pt x="219866" y="302895"/>
                    <a:pt x="222123" y="300638"/>
                    <a:pt x="222123" y="297847"/>
                  </a:cubicBezTo>
                  <a:lnTo>
                    <a:pt x="222123" y="45434"/>
                  </a:lnTo>
                  <a:cubicBezTo>
                    <a:pt x="222123" y="42643"/>
                    <a:pt x="219866" y="40386"/>
                    <a:pt x="217075" y="40386"/>
                  </a:cubicBezTo>
                  <a:close/>
                  <a:moveTo>
                    <a:pt x="40386" y="10096"/>
                  </a:moveTo>
                  <a:lnTo>
                    <a:pt x="181737" y="10096"/>
                  </a:lnTo>
                  <a:lnTo>
                    <a:pt x="181737" y="40386"/>
                  </a:lnTo>
                  <a:lnTo>
                    <a:pt x="40386" y="40386"/>
                  </a:lnTo>
                  <a:lnTo>
                    <a:pt x="40386" y="10096"/>
                  </a:lnTo>
                  <a:close/>
                  <a:moveTo>
                    <a:pt x="212026" y="292798"/>
                  </a:moveTo>
                  <a:lnTo>
                    <a:pt x="10096" y="292798"/>
                  </a:lnTo>
                  <a:lnTo>
                    <a:pt x="10096" y="50482"/>
                  </a:lnTo>
                  <a:lnTo>
                    <a:pt x="35338" y="50482"/>
                  </a:lnTo>
                  <a:lnTo>
                    <a:pt x="186785" y="50482"/>
                  </a:lnTo>
                  <a:lnTo>
                    <a:pt x="212026" y="50482"/>
                  </a:lnTo>
                  <a:lnTo>
                    <a:pt x="212026" y="292798"/>
                  </a:lnTo>
                  <a:close/>
                  <a:moveTo>
                    <a:pt x="95917" y="70685"/>
                  </a:moveTo>
                  <a:lnTo>
                    <a:pt x="35338" y="70685"/>
                  </a:lnTo>
                  <a:cubicBezTo>
                    <a:pt x="32547" y="70685"/>
                    <a:pt x="30289" y="72933"/>
                    <a:pt x="30289" y="75724"/>
                  </a:cubicBezTo>
                  <a:lnTo>
                    <a:pt x="30289" y="126216"/>
                  </a:lnTo>
                  <a:cubicBezTo>
                    <a:pt x="30289" y="128997"/>
                    <a:pt x="32547" y="131254"/>
                    <a:pt x="35338" y="131254"/>
                  </a:cubicBezTo>
                  <a:lnTo>
                    <a:pt x="95917" y="131254"/>
                  </a:lnTo>
                  <a:cubicBezTo>
                    <a:pt x="98708" y="131254"/>
                    <a:pt x="100965" y="128997"/>
                    <a:pt x="100965" y="126216"/>
                  </a:cubicBezTo>
                  <a:lnTo>
                    <a:pt x="100965" y="75724"/>
                  </a:lnTo>
                  <a:cubicBezTo>
                    <a:pt x="100965" y="72933"/>
                    <a:pt x="98708" y="70685"/>
                    <a:pt x="95917" y="70685"/>
                  </a:cubicBezTo>
                  <a:close/>
                  <a:moveTo>
                    <a:pt x="90868" y="121158"/>
                  </a:moveTo>
                  <a:lnTo>
                    <a:pt x="40386" y="121158"/>
                  </a:lnTo>
                  <a:lnTo>
                    <a:pt x="40386" y="80772"/>
                  </a:lnTo>
                  <a:lnTo>
                    <a:pt x="90868" y="80772"/>
                  </a:lnTo>
                  <a:lnTo>
                    <a:pt x="90868" y="121158"/>
                  </a:lnTo>
                  <a:close/>
                  <a:moveTo>
                    <a:pt x="126206" y="70685"/>
                  </a:moveTo>
                  <a:cubicBezTo>
                    <a:pt x="123415" y="70685"/>
                    <a:pt x="121168" y="72933"/>
                    <a:pt x="121168" y="75724"/>
                  </a:cubicBezTo>
                  <a:lnTo>
                    <a:pt x="121168" y="126216"/>
                  </a:lnTo>
                  <a:cubicBezTo>
                    <a:pt x="121168" y="128997"/>
                    <a:pt x="123415" y="131254"/>
                    <a:pt x="126206" y="131254"/>
                  </a:cubicBezTo>
                  <a:lnTo>
                    <a:pt x="186785" y="131254"/>
                  </a:lnTo>
                  <a:cubicBezTo>
                    <a:pt x="189576" y="131254"/>
                    <a:pt x="191833" y="128997"/>
                    <a:pt x="191833" y="126216"/>
                  </a:cubicBezTo>
                  <a:lnTo>
                    <a:pt x="191833" y="75724"/>
                  </a:lnTo>
                  <a:cubicBezTo>
                    <a:pt x="191833" y="72933"/>
                    <a:pt x="189576" y="70685"/>
                    <a:pt x="186785" y="70685"/>
                  </a:cubicBezTo>
                  <a:lnTo>
                    <a:pt x="126206" y="70685"/>
                  </a:lnTo>
                  <a:close/>
                  <a:moveTo>
                    <a:pt x="181737" y="121158"/>
                  </a:moveTo>
                  <a:lnTo>
                    <a:pt x="131254" y="121158"/>
                  </a:lnTo>
                  <a:lnTo>
                    <a:pt x="131254" y="80772"/>
                  </a:lnTo>
                  <a:lnTo>
                    <a:pt x="181737" y="80772"/>
                  </a:lnTo>
                  <a:lnTo>
                    <a:pt x="181737" y="121158"/>
                  </a:lnTo>
                  <a:close/>
                  <a:moveTo>
                    <a:pt x="95917" y="141361"/>
                  </a:moveTo>
                  <a:lnTo>
                    <a:pt x="35338" y="141361"/>
                  </a:lnTo>
                  <a:cubicBezTo>
                    <a:pt x="32547" y="141361"/>
                    <a:pt x="30289" y="143608"/>
                    <a:pt x="30289" y="146399"/>
                  </a:cubicBezTo>
                  <a:lnTo>
                    <a:pt x="30289" y="196891"/>
                  </a:lnTo>
                  <a:cubicBezTo>
                    <a:pt x="30289" y="199682"/>
                    <a:pt x="32547" y="201920"/>
                    <a:pt x="35338" y="201920"/>
                  </a:cubicBezTo>
                  <a:lnTo>
                    <a:pt x="95917" y="201920"/>
                  </a:lnTo>
                  <a:cubicBezTo>
                    <a:pt x="98708" y="201920"/>
                    <a:pt x="100965" y="199663"/>
                    <a:pt x="100965" y="196891"/>
                  </a:cubicBezTo>
                  <a:lnTo>
                    <a:pt x="100965" y="146399"/>
                  </a:lnTo>
                  <a:cubicBezTo>
                    <a:pt x="100965" y="143608"/>
                    <a:pt x="98708" y="141361"/>
                    <a:pt x="95917" y="141361"/>
                  </a:cubicBezTo>
                  <a:close/>
                  <a:moveTo>
                    <a:pt x="90868" y="191833"/>
                  </a:moveTo>
                  <a:lnTo>
                    <a:pt x="40386" y="191833"/>
                  </a:lnTo>
                  <a:lnTo>
                    <a:pt x="40386" y="151447"/>
                  </a:lnTo>
                  <a:lnTo>
                    <a:pt x="90868" y="151447"/>
                  </a:lnTo>
                  <a:lnTo>
                    <a:pt x="90868" y="191833"/>
                  </a:lnTo>
                  <a:close/>
                  <a:moveTo>
                    <a:pt x="186785" y="141361"/>
                  </a:moveTo>
                  <a:lnTo>
                    <a:pt x="126206" y="141361"/>
                  </a:lnTo>
                  <a:cubicBezTo>
                    <a:pt x="123415" y="141361"/>
                    <a:pt x="121168" y="143608"/>
                    <a:pt x="121168" y="146399"/>
                  </a:cubicBezTo>
                  <a:lnTo>
                    <a:pt x="121168" y="196891"/>
                  </a:lnTo>
                  <a:cubicBezTo>
                    <a:pt x="121168" y="199682"/>
                    <a:pt x="123415" y="201920"/>
                    <a:pt x="126206" y="201920"/>
                  </a:cubicBezTo>
                  <a:lnTo>
                    <a:pt x="186785" y="201920"/>
                  </a:lnTo>
                  <a:cubicBezTo>
                    <a:pt x="189576" y="201920"/>
                    <a:pt x="191833" y="199663"/>
                    <a:pt x="191833" y="196891"/>
                  </a:cubicBezTo>
                  <a:lnTo>
                    <a:pt x="191833" y="146399"/>
                  </a:lnTo>
                  <a:cubicBezTo>
                    <a:pt x="191833" y="143608"/>
                    <a:pt x="189576" y="141361"/>
                    <a:pt x="186785" y="141361"/>
                  </a:cubicBezTo>
                  <a:close/>
                  <a:moveTo>
                    <a:pt x="181737" y="191833"/>
                  </a:moveTo>
                  <a:lnTo>
                    <a:pt x="131254" y="191833"/>
                  </a:lnTo>
                  <a:lnTo>
                    <a:pt x="131254" y="151447"/>
                  </a:lnTo>
                  <a:lnTo>
                    <a:pt x="181737" y="151447"/>
                  </a:lnTo>
                  <a:lnTo>
                    <a:pt x="181737" y="191833"/>
                  </a:lnTo>
                  <a:close/>
                  <a:moveTo>
                    <a:pt x="95917" y="212036"/>
                  </a:moveTo>
                  <a:lnTo>
                    <a:pt x="35338" y="212036"/>
                  </a:lnTo>
                  <a:cubicBezTo>
                    <a:pt x="32547" y="212036"/>
                    <a:pt x="30289" y="214284"/>
                    <a:pt x="30289" y="217075"/>
                  </a:cubicBezTo>
                  <a:lnTo>
                    <a:pt x="30289" y="267567"/>
                  </a:lnTo>
                  <a:cubicBezTo>
                    <a:pt x="30289" y="270358"/>
                    <a:pt x="32547" y="272605"/>
                    <a:pt x="35338" y="272605"/>
                  </a:cubicBezTo>
                  <a:lnTo>
                    <a:pt x="95917" y="272605"/>
                  </a:lnTo>
                  <a:cubicBezTo>
                    <a:pt x="98708" y="272605"/>
                    <a:pt x="100965" y="270339"/>
                    <a:pt x="100965" y="267567"/>
                  </a:cubicBezTo>
                  <a:lnTo>
                    <a:pt x="100965" y="217075"/>
                  </a:lnTo>
                  <a:cubicBezTo>
                    <a:pt x="100965" y="214293"/>
                    <a:pt x="98708" y="212036"/>
                    <a:pt x="95917" y="212036"/>
                  </a:cubicBezTo>
                  <a:close/>
                  <a:moveTo>
                    <a:pt x="90868" y="262509"/>
                  </a:moveTo>
                  <a:lnTo>
                    <a:pt x="40386" y="262509"/>
                  </a:lnTo>
                  <a:lnTo>
                    <a:pt x="40386" y="222123"/>
                  </a:lnTo>
                  <a:lnTo>
                    <a:pt x="90868" y="222123"/>
                  </a:lnTo>
                  <a:lnTo>
                    <a:pt x="90868" y="262509"/>
                  </a:lnTo>
                  <a:close/>
                  <a:moveTo>
                    <a:pt x="186785" y="212036"/>
                  </a:moveTo>
                  <a:lnTo>
                    <a:pt x="126206" y="212036"/>
                  </a:lnTo>
                  <a:cubicBezTo>
                    <a:pt x="123415" y="212036"/>
                    <a:pt x="121168" y="214284"/>
                    <a:pt x="121168" y="217075"/>
                  </a:cubicBezTo>
                  <a:lnTo>
                    <a:pt x="121168" y="267567"/>
                  </a:lnTo>
                  <a:cubicBezTo>
                    <a:pt x="121168" y="270358"/>
                    <a:pt x="123415" y="272605"/>
                    <a:pt x="126206" y="272605"/>
                  </a:cubicBezTo>
                  <a:lnTo>
                    <a:pt x="186785" y="272605"/>
                  </a:lnTo>
                  <a:cubicBezTo>
                    <a:pt x="189576" y="272605"/>
                    <a:pt x="191833" y="270339"/>
                    <a:pt x="191833" y="267567"/>
                  </a:cubicBezTo>
                  <a:lnTo>
                    <a:pt x="191833" y="217075"/>
                  </a:lnTo>
                  <a:cubicBezTo>
                    <a:pt x="191833" y="214293"/>
                    <a:pt x="189576" y="212036"/>
                    <a:pt x="186785" y="212036"/>
                  </a:cubicBezTo>
                  <a:close/>
                  <a:moveTo>
                    <a:pt x="181737" y="262509"/>
                  </a:moveTo>
                  <a:lnTo>
                    <a:pt x="131254" y="262509"/>
                  </a:lnTo>
                  <a:lnTo>
                    <a:pt x="131254" y="222123"/>
                  </a:lnTo>
                  <a:lnTo>
                    <a:pt x="181737" y="222123"/>
                  </a:lnTo>
                  <a:lnTo>
                    <a:pt x="181737" y="26250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21600000">
            <a:off x="3782899" y="4530013"/>
            <a:ext cx="379021" cy="379021"/>
            <a:chOff x="3782899" y="4530013"/>
            <a:chExt cx="379021" cy="379021"/>
          </a:xfrm>
        </p:grpSpPr>
        <p:sp>
          <p:nvSpPr>
            <p:cNvPr id="20" name="Freeform 20"/>
            <p:cNvSpPr/>
            <p:nvPr/>
          </p:nvSpPr>
          <p:spPr>
            <a:xfrm>
              <a:off x="3782899" y="4530013"/>
              <a:ext cx="379021" cy="379021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266700" y="0"/>
                  </a:moveTo>
                  <a:lnTo>
                    <a:pt x="38100" y="0"/>
                  </a:lnTo>
                  <a:cubicBezTo>
                    <a:pt x="17059" y="0"/>
                    <a:pt x="0" y="17059"/>
                    <a:pt x="0" y="38100"/>
                  </a:cubicBezTo>
                  <a:lnTo>
                    <a:pt x="0" y="266700"/>
                  </a:lnTo>
                  <a:cubicBezTo>
                    <a:pt x="0" y="287741"/>
                    <a:pt x="17059" y="304800"/>
                    <a:pt x="38100" y="304800"/>
                  </a:cubicBezTo>
                  <a:lnTo>
                    <a:pt x="266700" y="304800"/>
                  </a:lnTo>
                  <a:cubicBezTo>
                    <a:pt x="287741" y="304800"/>
                    <a:pt x="304800" y="287741"/>
                    <a:pt x="304800" y="266700"/>
                  </a:cubicBezTo>
                  <a:lnTo>
                    <a:pt x="304800" y="38100"/>
                  </a:lnTo>
                  <a:cubicBezTo>
                    <a:pt x="304800" y="17059"/>
                    <a:pt x="287741" y="0"/>
                    <a:pt x="266700" y="0"/>
                  </a:cubicBezTo>
                  <a:close/>
                  <a:moveTo>
                    <a:pt x="247079" y="191672"/>
                  </a:moveTo>
                  <a:cubicBezTo>
                    <a:pt x="246612" y="201806"/>
                    <a:pt x="245002" y="208731"/>
                    <a:pt x="242649" y="214789"/>
                  </a:cubicBezTo>
                  <a:cubicBezTo>
                    <a:pt x="240211" y="221056"/>
                    <a:pt x="236963" y="226362"/>
                    <a:pt x="231667" y="231658"/>
                  </a:cubicBezTo>
                  <a:cubicBezTo>
                    <a:pt x="226371" y="236953"/>
                    <a:pt x="221056" y="240211"/>
                    <a:pt x="214798" y="242640"/>
                  </a:cubicBezTo>
                  <a:cubicBezTo>
                    <a:pt x="208740" y="244993"/>
                    <a:pt x="201816" y="246602"/>
                    <a:pt x="191681" y="247069"/>
                  </a:cubicBezTo>
                  <a:cubicBezTo>
                    <a:pt x="181508" y="247545"/>
                    <a:pt x="178270" y="247650"/>
                    <a:pt x="152400" y="247650"/>
                  </a:cubicBezTo>
                  <a:cubicBezTo>
                    <a:pt x="126530" y="247650"/>
                    <a:pt x="123292" y="247545"/>
                    <a:pt x="113128" y="247079"/>
                  </a:cubicBezTo>
                  <a:cubicBezTo>
                    <a:pt x="102994" y="246612"/>
                    <a:pt x="96069" y="245002"/>
                    <a:pt x="90011" y="242649"/>
                  </a:cubicBezTo>
                  <a:cubicBezTo>
                    <a:pt x="83744" y="240211"/>
                    <a:pt x="78438" y="236963"/>
                    <a:pt x="73142" y="231667"/>
                  </a:cubicBezTo>
                  <a:cubicBezTo>
                    <a:pt x="67847" y="226371"/>
                    <a:pt x="64589" y="221056"/>
                    <a:pt x="62160" y="214798"/>
                  </a:cubicBezTo>
                  <a:cubicBezTo>
                    <a:pt x="59807" y="208740"/>
                    <a:pt x="58198" y="201816"/>
                    <a:pt x="57731" y="191681"/>
                  </a:cubicBezTo>
                  <a:cubicBezTo>
                    <a:pt x="57264" y="181508"/>
                    <a:pt x="57150" y="178270"/>
                    <a:pt x="57150" y="152400"/>
                  </a:cubicBezTo>
                  <a:cubicBezTo>
                    <a:pt x="57150" y="126530"/>
                    <a:pt x="57264" y="123292"/>
                    <a:pt x="57721" y="113128"/>
                  </a:cubicBezTo>
                  <a:cubicBezTo>
                    <a:pt x="58188" y="102994"/>
                    <a:pt x="59798" y="96069"/>
                    <a:pt x="62151" y="90011"/>
                  </a:cubicBezTo>
                  <a:cubicBezTo>
                    <a:pt x="64589" y="83744"/>
                    <a:pt x="67837" y="78438"/>
                    <a:pt x="73133" y="73142"/>
                  </a:cubicBezTo>
                  <a:cubicBezTo>
                    <a:pt x="78429" y="67837"/>
                    <a:pt x="83744" y="64589"/>
                    <a:pt x="90011" y="62151"/>
                  </a:cubicBezTo>
                  <a:cubicBezTo>
                    <a:pt x="96069" y="59798"/>
                    <a:pt x="102994" y="58188"/>
                    <a:pt x="113128" y="57722"/>
                  </a:cubicBezTo>
                  <a:cubicBezTo>
                    <a:pt x="123292" y="57264"/>
                    <a:pt x="126530" y="57150"/>
                    <a:pt x="152400" y="57150"/>
                  </a:cubicBezTo>
                  <a:cubicBezTo>
                    <a:pt x="178270" y="57150"/>
                    <a:pt x="181508" y="57264"/>
                    <a:pt x="191672" y="57721"/>
                  </a:cubicBezTo>
                  <a:cubicBezTo>
                    <a:pt x="201806" y="58188"/>
                    <a:pt x="208731" y="59798"/>
                    <a:pt x="214789" y="62151"/>
                  </a:cubicBezTo>
                  <a:cubicBezTo>
                    <a:pt x="221056" y="64589"/>
                    <a:pt x="226362" y="67837"/>
                    <a:pt x="231658" y="73133"/>
                  </a:cubicBezTo>
                  <a:cubicBezTo>
                    <a:pt x="236953" y="78429"/>
                    <a:pt x="240211" y="83744"/>
                    <a:pt x="242640" y="90002"/>
                  </a:cubicBezTo>
                  <a:cubicBezTo>
                    <a:pt x="244993" y="96060"/>
                    <a:pt x="246602" y="102984"/>
                    <a:pt x="247069" y="113119"/>
                  </a:cubicBezTo>
                  <a:cubicBezTo>
                    <a:pt x="247545" y="123292"/>
                    <a:pt x="247650" y="126530"/>
                    <a:pt x="247650" y="152400"/>
                  </a:cubicBezTo>
                  <a:cubicBezTo>
                    <a:pt x="247650" y="178270"/>
                    <a:pt x="247545" y="181508"/>
                    <a:pt x="247079" y="191672"/>
                  </a:cubicBezTo>
                  <a:close/>
                  <a:moveTo>
                    <a:pt x="226657" y="96222"/>
                  </a:moveTo>
                  <a:cubicBezTo>
                    <a:pt x="224933" y="91773"/>
                    <a:pt x="222866" y="88602"/>
                    <a:pt x="219532" y="85268"/>
                  </a:cubicBezTo>
                  <a:cubicBezTo>
                    <a:pt x="216198" y="81934"/>
                    <a:pt x="213027" y="79867"/>
                    <a:pt x="208578" y="78143"/>
                  </a:cubicBezTo>
                  <a:cubicBezTo>
                    <a:pt x="205226" y="76838"/>
                    <a:pt x="200177" y="75286"/>
                    <a:pt x="190891" y="74867"/>
                  </a:cubicBezTo>
                  <a:cubicBezTo>
                    <a:pt x="180842" y="74409"/>
                    <a:pt x="177832" y="74314"/>
                    <a:pt x="152400" y="74314"/>
                  </a:cubicBezTo>
                  <a:cubicBezTo>
                    <a:pt x="126968" y="74314"/>
                    <a:pt x="123958" y="74409"/>
                    <a:pt x="113909" y="74867"/>
                  </a:cubicBezTo>
                  <a:cubicBezTo>
                    <a:pt x="104623" y="75286"/>
                    <a:pt x="99574" y="76838"/>
                    <a:pt x="96222" y="78143"/>
                  </a:cubicBezTo>
                  <a:cubicBezTo>
                    <a:pt x="91773" y="79867"/>
                    <a:pt x="88602" y="81934"/>
                    <a:pt x="85268" y="85268"/>
                  </a:cubicBezTo>
                  <a:cubicBezTo>
                    <a:pt x="81934" y="88602"/>
                    <a:pt x="79867" y="91773"/>
                    <a:pt x="78143" y="96222"/>
                  </a:cubicBezTo>
                  <a:cubicBezTo>
                    <a:pt x="76838" y="99574"/>
                    <a:pt x="75286" y="104623"/>
                    <a:pt x="74867" y="113909"/>
                  </a:cubicBezTo>
                  <a:cubicBezTo>
                    <a:pt x="74409" y="123958"/>
                    <a:pt x="74314" y="126968"/>
                    <a:pt x="74314" y="152400"/>
                  </a:cubicBezTo>
                  <a:cubicBezTo>
                    <a:pt x="74314" y="177832"/>
                    <a:pt x="74409" y="180842"/>
                    <a:pt x="74867" y="190891"/>
                  </a:cubicBezTo>
                  <a:cubicBezTo>
                    <a:pt x="75286" y="200177"/>
                    <a:pt x="76838" y="205216"/>
                    <a:pt x="78143" y="208578"/>
                  </a:cubicBezTo>
                  <a:cubicBezTo>
                    <a:pt x="79867" y="213027"/>
                    <a:pt x="81934" y="216198"/>
                    <a:pt x="85268" y="219532"/>
                  </a:cubicBezTo>
                  <a:cubicBezTo>
                    <a:pt x="88602" y="222866"/>
                    <a:pt x="91773" y="224933"/>
                    <a:pt x="96222" y="226657"/>
                  </a:cubicBezTo>
                  <a:cubicBezTo>
                    <a:pt x="99574" y="227962"/>
                    <a:pt x="104623" y="229514"/>
                    <a:pt x="113909" y="229934"/>
                  </a:cubicBezTo>
                  <a:cubicBezTo>
                    <a:pt x="123949" y="230391"/>
                    <a:pt x="126968" y="230486"/>
                    <a:pt x="152400" y="230486"/>
                  </a:cubicBezTo>
                  <a:cubicBezTo>
                    <a:pt x="177832" y="230486"/>
                    <a:pt x="180851" y="230391"/>
                    <a:pt x="190891" y="229934"/>
                  </a:cubicBezTo>
                  <a:cubicBezTo>
                    <a:pt x="200177" y="229514"/>
                    <a:pt x="205226" y="227962"/>
                    <a:pt x="208578" y="226657"/>
                  </a:cubicBezTo>
                  <a:cubicBezTo>
                    <a:pt x="213027" y="224933"/>
                    <a:pt x="216198" y="222866"/>
                    <a:pt x="219532" y="219532"/>
                  </a:cubicBezTo>
                  <a:cubicBezTo>
                    <a:pt x="222866" y="216198"/>
                    <a:pt x="224933" y="213027"/>
                    <a:pt x="226657" y="208578"/>
                  </a:cubicBezTo>
                  <a:cubicBezTo>
                    <a:pt x="227962" y="205226"/>
                    <a:pt x="229514" y="200177"/>
                    <a:pt x="229933" y="190891"/>
                  </a:cubicBezTo>
                  <a:cubicBezTo>
                    <a:pt x="230391" y="180851"/>
                    <a:pt x="230486" y="177832"/>
                    <a:pt x="230486" y="152400"/>
                  </a:cubicBezTo>
                  <a:cubicBezTo>
                    <a:pt x="230486" y="126968"/>
                    <a:pt x="230391" y="123958"/>
                    <a:pt x="229933" y="113909"/>
                  </a:cubicBezTo>
                  <a:cubicBezTo>
                    <a:pt x="229505" y="104623"/>
                    <a:pt x="227962" y="99584"/>
                    <a:pt x="226657" y="96222"/>
                  </a:cubicBezTo>
                  <a:close/>
                  <a:moveTo>
                    <a:pt x="152400" y="201311"/>
                  </a:moveTo>
                  <a:cubicBezTo>
                    <a:pt x="125387" y="201311"/>
                    <a:pt x="103489" y="179413"/>
                    <a:pt x="103489" y="152400"/>
                  </a:cubicBezTo>
                  <a:cubicBezTo>
                    <a:pt x="103489" y="125387"/>
                    <a:pt x="125387" y="103489"/>
                    <a:pt x="152400" y="103489"/>
                  </a:cubicBezTo>
                  <a:cubicBezTo>
                    <a:pt x="179413" y="103489"/>
                    <a:pt x="201311" y="125387"/>
                    <a:pt x="201311" y="152400"/>
                  </a:cubicBezTo>
                  <a:cubicBezTo>
                    <a:pt x="201311" y="179413"/>
                    <a:pt x="179413" y="201311"/>
                    <a:pt x="152400" y="201311"/>
                  </a:cubicBezTo>
                  <a:close/>
                  <a:moveTo>
                    <a:pt x="203244" y="112986"/>
                  </a:moveTo>
                  <a:cubicBezTo>
                    <a:pt x="196929" y="112986"/>
                    <a:pt x="191814" y="107871"/>
                    <a:pt x="191814" y="101556"/>
                  </a:cubicBezTo>
                  <a:cubicBezTo>
                    <a:pt x="191814" y="95240"/>
                    <a:pt x="196929" y="90126"/>
                    <a:pt x="203244" y="90126"/>
                  </a:cubicBezTo>
                  <a:cubicBezTo>
                    <a:pt x="209560" y="90126"/>
                    <a:pt x="214674" y="95240"/>
                    <a:pt x="214674" y="101556"/>
                  </a:cubicBezTo>
                  <a:cubicBezTo>
                    <a:pt x="214674" y="107871"/>
                    <a:pt x="209560" y="112986"/>
                    <a:pt x="203244" y="112986"/>
                  </a:cubicBezTo>
                  <a:close/>
                  <a:moveTo>
                    <a:pt x="184147" y="152400"/>
                  </a:moveTo>
                  <a:cubicBezTo>
                    <a:pt x="184147" y="169936"/>
                    <a:pt x="169936" y="184147"/>
                    <a:pt x="152400" y="184147"/>
                  </a:cubicBezTo>
                  <a:cubicBezTo>
                    <a:pt x="134864" y="184147"/>
                    <a:pt x="120653" y="169936"/>
                    <a:pt x="120653" y="152400"/>
                  </a:cubicBezTo>
                  <a:cubicBezTo>
                    <a:pt x="120653" y="134864"/>
                    <a:pt x="134864" y="120653"/>
                    <a:pt x="152400" y="120653"/>
                  </a:cubicBezTo>
                  <a:cubicBezTo>
                    <a:pt x="169936" y="120653"/>
                    <a:pt x="184147" y="134864"/>
                    <a:pt x="184147" y="15240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21600000">
            <a:off x="3281452" y="4531567"/>
            <a:ext cx="378872" cy="375912"/>
            <a:chOff x="3281452" y="4531567"/>
            <a:chExt cx="378872" cy="375912"/>
          </a:xfrm>
        </p:grpSpPr>
        <p:sp>
          <p:nvSpPr>
            <p:cNvPr id="22" name="Freeform 22"/>
            <p:cNvSpPr/>
            <p:nvPr/>
          </p:nvSpPr>
          <p:spPr>
            <a:xfrm>
              <a:off x="3281452" y="4531567"/>
              <a:ext cx="378872" cy="375912"/>
            </a:xfrm>
            <a:custGeom>
              <a:avLst/>
              <a:gdLst/>
              <a:ahLst/>
              <a:cxnLst/>
              <a:rect l="0" t="0" r="0" b="0"/>
              <a:pathLst>
                <a:path w="304800" h="302952">
                  <a:moveTo>
                    <a:pt x="176213" y="302952"/>
                  </a:moveTo>
                  <a:lnTo>
                    <a:pt x="176213" y="196453"/>
                  </a:lnTo>
                  <a:lnTo>
                    <a:pt x="211722" y="196453"/>
                  </a:lnTo>
                  <a:lnTo>
                    <a:pt x="218484" y="152400"/>
                  </a:lnTo>
                  <a:lnTo>
                    <a:pt x="176213" y="152400"/>
                  </a:lnTo>
                  <a:lnTo>
                    <a:pt x="176213" y="123815"/>
                  </a:lnTo>
                  <a:cubicBezTo>
                    <a:pt x="176213" y="111766"/>
                    <a:pt x="182118" y="100013"/>
                    <a:pt x="201044" y="100013"/>
                  </a:cubicBezTo>
                  <a:lnTo>
                    <a:pt x="220266" y="100013"/>
                  </a:lnTo>
                  <a:lnTo>
                    <a:pt x="220266" y="62503"/>
                  </a:lnTo>
                  <a:cubicBezTo>
                    <a:pt x="220266" y="62503"/>
                    <a:pt x="202825" y="59531"/>
                    <a:pt x="186147" y="59531"/>
                  </a:cubicBezTo>
                  <a:cubicBezTo>
                    <a:pt x="151333" y="59531"/>
                    <a:pt x="128588" y="80629"/>
                    <a:pt x="128588" y="118824"/>
                  </a:cubicBezTo>
                  <a:lnTo>
                    <a:pt x="128588" y="152400"/>
                  </a:lnTo>
                  <a:lnTo>
                    <a:pt x="89897" y="152400"/>
                  </a:lnTo>
                  <a:lnTo>
                    <a:pt x="89897" y="196453"/>
                  </a:lnTo>
                  <a:lnTo>
                    <a:pt x="128588" y="196453"/>
                  </a:lnTo>
                  <a:lnTo>
                    <a:pt x="128588" y="302952"/>
                  </a:lnTo>
                  <a:cubicBezTo>
                    <a:pt x="55731" y="291513"/>
                    <a:pt x="0" y="228467"/>
                    <a:pt x="0" y="152400"/>
                  </a:cubicBez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ubicBezTo>
                    <a:pt x="304800" y="228467"/>
                    <a:pt x="249069" y="291513"/>
                    <a:pt x="176213" y="302952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21600000">
            <a:off x="2778530" y="4529349"/>
            <a:ext cx="380348" cy="380348"/>
            <a:chOff x="2778530" y="4529349"/>
            <a:chExt cx="380348" cy="380348"/>
          </a:xfrm>
        </p:grpSpPr>
        <p:sp>
          <p:nvSpPr>
            <p:cNvPr id="24" name="Freeform 24"/>
            <p:cNvSpPr/>
            <p:nvPr/>
          </p:nvSpPr>
          <p:spPr>
            <a:xfrm>
              <a:off x="2778530" y="4529349"/>
              <a:ext cx="380348" cy="38034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266700" y="0"/>
                  </a:moveTo>
                  <a:lnTo>
                    <a:pt x="38100" y="0"/>
                  </a:lnTo>
                  <a:cubicBezTo>
                    <a:pt x="17059" y="0"/>
                    <a:pt x="0" y="17059"/>
                    <a:pt x="0" y="38100"/>
                  </a:cubicBezTo>
                  <a:lnTo>
                    <a:pt x="0" y="266700"/>
                  </a:lnTo>
                  <a:cubicBezTo>
                    <a:pt x="0" y="287741"/>
                    <a:pt x="17059" y="304800"/>
                    <a:pt x="38100" y="304800"/>
                  </a:cubicBezTo>
                  <a:lnTo>
                    <a:pt x="266700" y="304800"/>
                  </a:lnTo>
                  <a:cubicBezTo>
                    <a:pt x="287741" y="304800"/>
                    <a:pt x="304800" y="287741"/>
                    <a:pt x="304800" y="266700"/>
                  </a:cubicBezTo>
                  <a:lnTo>
                    <a:pt x="304800" y="38100"/>
                  </a:lnTo>
                  <a:cubicBezTo>
                    <a:pt x="304800" y="17059"/>
                    <a:pt x="287741" y="0"/>
                    <a:pt x="266700" y="0"/>
                  </a:cubicBezTo>
                  <a:close/>
                  <a:moveTo>
                    <a:pt x="107661" y="233220"/>
                  </a:moveTo>
                  <a:lnTo>
                    <a:pt x="74095" y="233220"/>
                  </a:lnTo>
                  <a:lnTo>
                    <a:pt x="74095" y="125244"/>
                  </a:lnTo>
                  <a:lnTo>
                    <a:pt x="107652" y="125244"/>
                  </a:lnTo>
                  <a:lnTo>
                    <a:pt x="107652" y="233220"/>
                  </a:lnTo>
                  <a:close/>
                  <a:moveTo>
                    <a:pt x="110347" y="91030"/>
                  </a:moveTo>
                  <a:cubicBezTo>
                    <a:pt x="110347" y="101698"/>
                    <a:pt x="101565" y="110480"/>
                    <a:pt x="90897" y="110480"/>
                  </a:cubicBezTo>
                  <a:cubicBezTo>
                    <a:pt x="90897" y="110480"/>
                    <a:pt x="90897" y="110480"/>
                    <a:pt x="90897" y="110480"/>
                  </a:cubicBezTo>
                  <a:cubicBezTo>
                    <a:pt x="80220" y="110490"/>
                    <a:pt x="71438" y="101708"/>
                    <a:pt x="71438" y="91030"/>
                  </a:cubicBezTo>
                  <a:cubicBezTo>
                    <a:pt x="71438" y="80362"/>
                    <a:pt x="80220" y="71580"/>
                    <a:pt x="90897" y="71580"/>
                  </a:cubicBezTo>
                  <a:cubicBezTo>
                    <a:pt x="101565" y="71580"/>
                    <a:pt x="110347" y="80362"/>
                    <a:pt x="110347" y="91030"/>
                  </a:cubicBezTo>
                  <a:cubicBezTo>
                    <a:pt x="110347" y="91030"/>
                    <a:pt x="110347" y="91030"/>
                    <a:pt x="110347" y="91030"/>
                  </a:cubicBezTo>
                  <a:close/>
                  <a:moveTo>
                    <a:pt x="233343" y="233220"/>
                  </a:moveTo>
                  <a:lnTo>
                    <a:pt x="199815" y="233220"/>
                  </a:lnTo>
                  <a:lnTo>
                    <a:pt x="199815" y="180718"/>
                  </a:lnTo>
                  <a:cubicBezTo>
                    <a:pt x="199815" y="168202"/>
                    <a:pt x="199596" y="152076"/>
                    <a:pt x="182375" y="152076"/>
                  </a:cubicBezTo>
                  <a:cubicBezTo>
                    <a:pt x="164916" y="152076"/>
                    <a:pt x="162239" y="165716"/>
                    <a:pt x="162239" y="179803"/>
                  </a:cubicBezTo>
                  <a:lnTo>
                    <a:pt x="162239" y="233210"/>
                  </a:lnTo>
                  <a:lnTo>
                    <a:pt x="128711" y="233210"/>
                  </a:lnTo>
                  <a:lnTo>
                    <a:pt x="128711" y="125244"/>
                  </a:lnTo>
                  <a:lnTo>
                    <a:pt x="160896" y="125244"/>
                  </a:lnTo>
                  <a:lnTo>
                    <a:pt x="160896" y="139998"/>
                  </a:lnTo>
                  <a:lnTo>
                    <a:pt x="161344" y="139998"/>
                  </a:lnTo>
                  <a:cubicBezTo>
                    <a:pt x="167897" y="128797"/>
                    <a:pt x="180127" y="122072"/>
                    <a:pt x="193100" y="122558"/>
                  </a:cubicBezTo>
                  <a:cubicBezTo>
                    <a:pt x="227076" y="122558"/>
                    <a:pt x="233343" y="144913"/>
                    <a:pt x="233343" y="173984"/>
                  </a:cubicBezTo>
                  <a:lnTo>
                    <a:pt x="233343" y="23322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21600000">
            <a:off x="4284493" y="4529349"/>
            <a:ext cx="380348" cy="380348"/>
            <a:chOff x="4284493" y="4529349"/>
            <a:chExt cx="380348" cy="380348"/>
          </a:xfrm>
        </p:grpSpPr>
        <p:sp>
          <p:nvSpPr>
            <p:cNvPr id="26" name="Freeform 26"/>
            <p:cNvSpPr/>
            <p:nvPr/>
          </p:nvSpPr>
          <p:spPr>
            <a:xfrm>
              <a:off x="4284493" y="4529349"/>
              <a:ext cx="380348" cy="38034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304800" y="152400"/>
                  </a:moveTo>
                  <a:cubicBezTo>
                    <a:pt x="304800" y="236572"/>
                    <a:pt x="236572" y="304800"/>
                    <a:pt x="152400" y="304800"/>
                  </a:cubicBezTo>
                  <a:cubicBezTo>
                    <a:pt x="68228" y="304800"/>
                    <a:pt x="0" y="236572"/>
                    <a:pt x="0" y="152400"/>
                  </a:cubicBez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  <a:moveTo>
                    <a:pt x="124511" y="232781"/>
                  </a:moveTo>
                  <a:cubicBezTo>
                    <a:pt x="192091" y="232781"/>
                    <a:pt x="229038" y="176794"/>
                    <a:pt x="229038" y="128254"/>
                  </a:cubicBezTo>
                  <a:cubicBezTo>
                    <a:pt x="229038" y="126663"/>
                    <a:pt x="229010" y="125082"/>
                    <a:pt x="228933" y="123501"/>
                  </a:cubicBezTo>
                  <a:cubicBezTo>
                    <a:pt x="236106" y="118320"/>
                    <a:pt x="242345" y="111843"/>
                    <a:pt x="247259" y="104480"/>
                  </a:cubicBezTo>
                  <a:cubicBezTo>
                    <a:pt x="240678" y="107404"/>
                    <a:pt x="233591" y="109376"/>
                    <a:pt x="226162" y="110261"/>
                  </a:cubicBezTo>
                  <a:cubicBezTo>
                    <a:pt x="233744" y="105718"/>
                    <a:pt x="239573" y="98517"/>
                    <a:pt x="242316" y="89935"/>
                  </a:cubicBezTo>
                  <a:cubicBezTo>
                    <a:pt x="235220" y="94145"/>
                    <a:pt x="227352" y="97203"/>
                    <a:pt x="218989" y="98850"/>
                  </a:cubicBezTo>
                  <a:cubicBezTo>
                    <a:pt x="212284" y="91707"/>
                    <a:pt x="202740" y="87239"/>
                    <a:pt x="192176" y="87239"/>
                  </a:cubicBezTo>
                  <a:cubicBezTo>
                    <a:pt x="171888" y="87239"/>
                    <a:pt x="155429" y="103689"/>
                    <a:pt x="155429" y="123977"/>
                  </a:cubicBezTo>
                  <a:cubicBezTo>
                    <a:pt x="155429" y="126863"/>
                    <a:pt x="155753" y="129664"/>
                    <a:pt x="156381" y="132350"/>
                  </a:cubicBezTo>
                  <a:cubicBezTo>
                    <a:pt x="125844" y="130816"/>
                    <a:pt x="98774" y="116195"/>
                    <a:pt x="80658" y="93964"/>
                  </a:cubicBezTo>
                  <a:cubicBezTo>
                    <a:pt x="77495" y="99393"/>
                    <a:pt x="75686" y="105699"/>
                    <a:pt x="75686" y="112433"/>
                  </a:cubicBezTo>
                  <a:cubicBezTo>
                    <a:pt x="75686" y="125178"/>
                    <a:pt x="82172" y="136436"/>
                    <a:pt x="92031" y="143018"/>
                  </a:cubicBezTo>
                  <a:cubicBezTo>
                    <a:pt x="86001" y="142837"/>
                    <a:pt x="80343" y="141180"/>
                    <a:pt x="75390" y="138417"/>
                  </a:cubicBezTo>
                  <a:cubicBezTo>
                    <a:pt x="75381" y="138570"/>
                    <a:pt x="75381" y="138722"/>
                    <a:pt x="75381" y="138884"/>
                  </a:cubicBezTo>
                  <a:cubicBezTo>
                    <a:pt x="75381" y="156677"/>
                    <a:pt x="88049" y="171536"/>
                    <a:pt x="104851" y="174898"/>
                  </a:cubicBezTo>
                  <a:cubicBezTo>
                    <a:pt x="101765" y="175736"/>
                    <a:pt x="98517" y="176193"/>
                    <a:pt x="95164" y="176193"/>
                  </a:cubicBezTo>
                  <a:cubicBezTo>
                    <a:pt x="92802" y="176193"/>
                    <a:pt x="90497" y="175955"/>
                    <a:pt x="88259" y="175527"/>
                  </a:cubicBezTo>
                  <a:cubicBezTo>
                    <a:pt x="92935" y="190119"/>
                    <a:pt x="106499" y="200749"/>
                    <a:pt x="122577" y="201044"/>
                  </a:cubicBezTo>
                  <a:cubicBezTo>
                    <a:pt x="110004" y="210903"/>
                    <a:pt x="94164" y="216770"/>
                    <a:pt x="76943" y="216770"/>
                  </a:cubicBezTo>
                  <a:cubicBezTo>
                    <a:pt x="73981" y="216770"/>
                    <a:pt x="71056" y="216598"/>
                    <a:pt x="68180" y="216265"/>
                  </a:cubicBezTo>
                  <a:cubicBezTo>
                    <a:pt x="84458" y="226705"/>
                    <a:pt x="103765" y="232781"/>
                    <a:pt x="124511" y="232781"/>
                  </a:cubicBezTo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rot="21600000">
            <a:off x="2281238" y="4528016"/>
            <a:ext cx="374719" cy="374719"/>
            <a:chOff x="2281238" y="4528016"/>
            <a:chExt cx="374719" cy="374719"/>
          </a:xfrm>
        </p:grpSpPr>
        <p:sp>
          <p:nvSpPr>
            <p:cNvPr id="28" name="Freeform 28"/>
            <p:cNvSpPr/>
            <p:nvPr/>
          </p:nvSpPr>
          <p:spPr>
            <a:xfrm>
              <a:off x="2281238" y="4528016"/>
              <a:ext cx="374719" cy="374719"/>
            </a:xfrm>
            <a:custGeom>
              <a:avLst/>
              <a:gdLst/>
              <a:ahLst/>
              <a:cxnLst/>
              <a:rect l="0" t="0" r="0" b="0"/>
              <a:pathLst>
                <a:path w="302905" h="302905">
                  <a:moveTo>
                    <a:pt x="50483" y="0"/>
                  </a:moveTo>
                  <a:lnTo>
                    <a:pt x="252413" y="0"/>
                  </a:lnTo>
                  <a:cubicBezTo>
                    <a:pt x="280168" y="0"/>
                    <a:pt x="302905" y="22727"/>
                    <a:pt x="302905" y="50482"/>
                  </a:cubicBezTo>
                  <a:lnTo>
                    <a:pt x="302905" y="252412"/>
                  </a:lnTo>
                  <a:cubicBezTo>
                    <a:pt x="302905" y="280168"/>
                    <a:pt x="280168" y="302905"/>
                    <a:pt x="252413" y="302905"/>
                  </a:cubicBezTo>
                  <a:lnTo>
                    <a:pt x="50483" y="302905"/>
                  </a:lnTo>
                  <a:cubicBezTo>
                    <a:pt x="22717" y="302905"/>
                    <a:pt x="0" y="280168"/>
                    <a:pt x="0" y="252412"/>
                  </a:cubicBezTo>
                  <a:lnTo>
                    <a:pt x="0" y="50482"/>
                  </a:lnTo>
                  <a:cubicBezTo>
                    <a:pt x="10" y="22717"/>
                    <a:pt x="22717" y="0"/>
                    <a:pt x="50483" y="0"/>
                  </a:cubicBez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 rot="21600000">
            <a:off x="2397491" y="4627268"/>
            <a:ext cx="142211" cy="183869"/>
            <a:chOff x="2397491" y="4627268"/>
            <a:chExt cx="142211" cy="183869"/>
          </a:xfrm>
        </p:grpSpPr>
        <p:sp>
          <p:nvSpPr>
            <p:cNvPr id="30" name="Freeform 30"/>
            <p:cNvSpPr/>
            <p:nvPr/>
          </p:nvSpPr>
          <p:spPr>
            <a:xfrm>
              <a:off x="2397491" y="4627268"/>
              <a:ext cx="142211" cy="183869"/>
            </a:xfrm>
            <a:custGeom>
              <a:avLst/>
              <a:gdLst/>
              <a:ahLst/>
              <a:cxnLst/>
              <a:rect l="0" t="0" r="0" b="0"/>
              <a:pathLst>
                <a:path w="235820" h="304800">
                  <a:moveTo>
                    <a:pt x="235820" y="140351"/>
                  </a:moveTo>
                  <a:lnTo>
                    <a:pt x="0" y="0"/>
                  </a:lnTo>
                  <a:lnTo>
                    <a:pt x="34576" y="272234"/>
                  </a:lnTo>
                  <a:lnTo>
                    <a:pt x="93393" y="213455"/>
                  </a:lnTo>
                  <a:lnTo>
                    <a:pt x="153257" y="304800"/>
                  </a:lnTo>
                  <a:cubicBezTo>
                    <a:pt x="153257" y="304800"/>
                    <a:pt x="218113" y="264004"/>
                    <a:pt x="218313" y="262166"/>
                  </a:cubicBezTo>
                  <a:cubicBezTo>
                    <a:pt x="218513" y="260328"/>
                    <a:pt x="158448" y="170821"/>
                    <a:pt x="158448" y="170821"/>
                  </a:cubicBezTo>
                  <a:lnTo>
                    <a:pt x="235820" y="140351"/>
                  </a:lnTo>
                  <a:close/>
                  <a:moveTo>
                    <a:pt x="42148" y="108756"/>
                  </a:moveTo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 rot="21600000">
            <a:off x="0" y="4379912"/>
            <a:ext cx="675481" cy="675481"/>
            <a:chOff x="0" y="4379912"/>
            <a:chExt cx="675481" cy="675481"/>
          </a:xfrm>
        </p:grpSpPr>
        <p:sp>
          <p:nvSpPr>
            <p:cNvPr id="32" name="Freeform 32"/>
            <p:cNvSpPr/>
            <p:nvPr/>
          </p:nvSpPr>
          <p:spPr>
            <a:xfrm>
              <a:off x="0" y="4379912"/>
              <a:ext cx="675481" cy="675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35" name="Group 35"/>
          <p:cNvGrpSpPr/>
          <p:nvPr/>
        </p:nvGrpSpPr>
        <p:grpSpPr>
          <a:xfrm rot="21600000">
            <a:off x="676275" y="4375150"/>
            <a:ext cx="676275" cy="676275"/>
            <a:chOff x="676275" y="4375150"/>
            <a:chExt cx="676275" cy="676275"/>
          </a:xfrm>
        </p:grpSpPr>
        <p:sp>
          <p:nvSpPr>
            <p:cNvPr id="34" name="Freeform 34"/>
            <p:cNvSpPr/>
            <p:nvPr/>
          </p:nvSpPr>
          <p:spPr>
            <a:xfrm>
              <a:off x="676275" y="437515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36" name="TextBox 36"/>
          <p:cNvSpPr txBox="1"/>
          <p:nvPr/>
        </p:nvSpPr>
        <p:spPr>
          <a:xfrm rot="21600000">
            <a:off x="580997" y="4623575"/>
            <a:ext cx="1520881" cy="1905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485"/>
              </a:lnSpc>
            </a:pPr>
            <a:r>
              <a:rPr lang="en-US" sz="1350" b="1" i="0" spc="150">
                <a:solidFill>
                  <a:srgbClr val="000000">
                    <a:alpha val="100000"/>
                  </a:srgbClr>
                </a:solidFill>
                <a:latin typeface="Red Hat Display"/>
              </a:rPr>
              <a:t>COMPANY CO.</a:t>
            </a:r>
          </a:p>
        </p:txBody>
      </p:sp>
      <p:grpSp>
        <p:nvGrpSpPr>
          <p:cNvPr id="38" name="Group 38"/>
          <p:cNvGrpSpPr/>
          <p:nvPr/>
        </p:nvGrpSpPr>
        <p:grpSpPr>
          <a:xfrm rot="21600000">
            <a:off x="7596188" y="5053013"/>
            <a:ext cx="676275" cy="676275"/>
            <a:chOff x="7596188" y="5053013"/>
            <a:chExt cx="676275" cy="676275"/>
          </a:xfrm>
        </p:grpSpPr>
        <p:sp>
          <p:nvSpPr>
            <p:cNvPr id="37" name="Freeform 37"/>
            <p:cNvSpPr/>
            <p:nvPr/>
          </p:nvSpPr>
          <p:spPr>
            <a:xfrm>
              <a:off x="7596188" y="5053013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40" name="Group 40"/>
          <p:cNvGrpSpPr/>
          <p:nvPr/>
        </p:nvGrpSpPr>
        <p:grpSpPr>
          <a:xfrm rot="21600000">
            <a:off x="4736306" y="1216819"/>
            <a:ext cx="676275" cy="676275"/>
            <a:chOff x="4736306" y="1216819"/>
            <a:chExt cx="676275" cy="676275"/>
          </a:xfrm>
        </p:grpSpPr>
        <p:sp>
          <p:nvSpPr>
            <p:cNvPr id="39" name="Freeform 39"/>
            <p:cNvSpPr/>
            <p:nvPr/>
          </p:nvSpPr>
          <p:spPr>
            <a:xfrm>
              <a:off x="4736306" y="121681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4" name="Freeform 4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6272213" y="0"/>
            <a:ext cx="3481388" cy="3945731"/>
            <a:chOff x="6272213" y="0"/>
            <a:chExt cx="3481388" cy="3945731"/>
          </a:xfrm>
        </p:grpSpPr>
        <p:sp>
          <p:nvSpPr>
            <p:cNvPr id="6" name="Freeform 6"/>
            <p:cNvSpPr/>
            <p:nvPr/>
          </p:nvSpPr>
          <p:spPr>
            <a:xfrm>
              <a:off x="6272213" y="0"/>
              <a:ext cx="3481388" cy="3945731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-129394" y="312862"/>
            <a:ext cx="3749902" cy="1640582"/>
            <a:chOff x="-129394" y="312862"/>
            <a:chExt cx="3749902" cy="1640582"/>
          </a:xfrm>
        </p:grpSpPr>
        <p:sp>
          <p:nvSpPr>
            <p:cNvPr id="8" name="Freeform 8"/>
            <p:cNvSpPr/>
            <p:nvPr/>
          </p:nvSpPr>
          <p:spPr>
            <a:xfrm>
              <a:off x="-129394" y="312862"/>
              <a:ext cx="3749902" cy="1640582"/>
            </a:xfrm>
            <a:custGeom>
              <a:avLst/>
              <a:gdLst/>
              <a:ahLst/>
              <a:cxnLst/>
              <a:rect l="0" t="0" r="0" b="0"/>
              <a:pathLst>
                <a:path w="304800" h="132397">
                  <a:moveTo>
                    <a:pt x="303848" y="952"/>
                  </a:moveTo>
                  <a:lnTo>
                    <a:pt x="303848" y="131445"/>
                  </a:lnTo>
                  <a:lnTo>
                    <a:pt x="953" y="131445"/>
                  </a:lnTo>
                  <a:lnTo>
                    <a:pt x="953" y="952"/>
                  </a:lnTo>
                  <a:lnTo>
                    <a:pt x="303848" y="952"/>
                  </a:lnTo>
                  <a:moveTo>
                    <a:pt x="303848" y="0"/>
                  </a:moveTo>
                  <a:lnTo>
                    <a:pt x="953" y="0"/>
                  </a:lnTo>
                  <a:cubicBezTo>
                    <a:pt x="0" y="0"/>
                    <a:pt x="0" y="0"/>
                    <a:pt x="0" y="952"/>
                  </a:cubicBezTo>
                  <a:lnTo>
                    <a:pt x="0" y="131445"/>
                  </a:lnTo>
                  <a:cubicBezTo>
                    <a:pt x="0" y="132397"/>
                    <a:pt x="0" y="132397"/>
                    <a:pt x="953" y="132397"/>
                  </a:cubicBezTo>
                  <a:lnTo>
                    <a:pt x="303848" y="132397"/>
                  </a:lnTo>
                  <a:cubicBezTo>
                    <a:pt x="304800" y="132397"/>
                    <a:pt x="304800" y="132397"/>
                    <a:pt x="304800" y="131445"/>
                  </a:cubicBezTo>
                  <a:lnTo>
                    <a:pt x="304800" y="952"/>
                  </a:lnTo>
                  <a:cubicBezTo>
                    <a:pt x="304800" y="0"/>
                    <a:pt x="304800" y="0"/>
                    <a:pt x="303848" y="0"/>
                  </a:cubicBezTo>
                  <a:lnTo>
                    <a:pt x="303848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3996117" y="195300"/>
            <a:ext cx="5569933" cy="491720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21600000">
            <a:off x="574647" y="500044"/>
            <a:ext cx="4987981" cy="5143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PT Root UI"/>
              </a:rPr>
              <a:t>Оглавление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-341313" y="2165350"/>
            <a:ext cx="4489450" cy="2660650"/>
            <a:chOff x="-341313" y="2165350"/>
            <a:chExt cx="4489450" cy="2660650"/>
          </a:xfrm>
        </p:grpSpPr>
        <p:sp>
          <p:nvSpPr>
            <p:cNvPr id="12" name="Freeform 12"/>
            <p:cNvSpPr/>
            <p:nvPr/>
          </p:nvSpPr>
          <p:spPr>
            <a:xfrm>
              <a:off x="-341313" y="2165350"/>
              <a:ext cx="4489450" cy="26606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21600000">
            <a:off x="1307306" y="1522412"/>
            <a:ext cx="1695506" cy="35052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PT Sans"/>
              </a:rPr>
              <a:t>Проблема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PT Sans"/>
              </a:rPr>
              <a:t>Решение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PT Sans"/>
              </a:rPr>
              <a:t>Стек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PT Sans"/>
              </a:rPr>
              <a:t>Демонстрация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PT Sans"/>
              </a:rPr>
              <a:t>Перспективы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PT Sans"/>
              </a:rPr>
              <a:t>Расходы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PT Sans"/>
              </a:rPr>
              <a:t>Организация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PT Sans"/>
              </a:rPr>
              <a:t>К чему пришли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PT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 rot="21600000">
            <a:off x="840581" y="1522412"/>
            <a:ext cx="664425" cy="35052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01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02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03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04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05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06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07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4" name="Freeform 4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8236744" y="3926681"/>
            <a:ext cx="3719512" cy="3719512"/>
            <a:chOff x="8236744" y="3926681"/>
            <a:chExt cx="3719512" cy="3719512"/>
          </a:xfrm>
        </p:grpSpPr>
        <p:sp>
          <p:nvSpPr>
            <p:cNvPr id="6" name="Freeform 6"/>
            <p:cNvSpPr/>
            <p:nvPr/>
          </p:nvSpPr>
          <p:spPr>
            <a:xfrm>
              <a:off x="8236744" y="3926681"/>
              <a:ext cx="3719512" cy="371951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0" y="0"/>
            <a:ext cx="3481388" cy="3945731"/>
            <a:chOff x="0" y="0"/>
            <a:chExt cx="3481388" cy="39457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81388" cy="3945731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 rot="21600000">
            <a:off x="574647" y="490519"/>
            <a:ext cx="2904388" cy="752475"/>
          </a:xfrm>
          <a:prstGeom prst="rect">
            <a:avLst/>
          </a:prstGeom>
        </p:spPr>
        <p:txBody>
          <a:bodyPr lIns="0" tIns="72000" rIns="0" bIns="0" rtlCol="0" anchor="t"/>
          <a:lstStyle/>
          <a:p>
            <a:pPr algn="l">
              <a:lnSpc>
                <a:spcPts val="5940"/>
              </a:lnSpc>
            </a:pPr>
            <a:r>
              <a:rPr lang="en-US" sz="4950" b="1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проблемы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07570" y="1885931"/>
            <a:ext cx="3974123" cy="322897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 rot="21600000">
            <a:off x="5405438" y="487363"/>
            <a:ext cx="3613206" cy="8572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just">
              <a:lnSpc>
                <a:spcPts val="2250"/>
              </a:lnSpc>
            </a:pPr>
            <a:r>
              <a:rPr lang="en-US" sz="1500" b="1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Проблема 1</a:t>
            </a:r>
          </a:p>
          <a:p>
            <a:pPr algn="just">
              <a:lnSpc>
                <a:spcPts val="2250"/>
              </a:lnSpc>
            </a:pPr>
            <a:r>
              <a:rPr lang="en-US" sz="1500" b="0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Отсутствие нормальной или самой верстки для слабовидящих.</a:t>
            </a:r>
          </a:p>
        </p:txBody>
      </p:sp>
      <p:sp>
        <p:nvSpPr>
          <p:cNvPr id="13" name="TextBox 13"/>
          <p:cNvSpPr txBox="1"/>
          <p:nvPr/>
        </p:nvSpPr>
        <p:spPr>
          <a:xfrm rot="21600000">
            <a:off x="5405438" y="1652984"/>
            <a:ext cx="3613206" cy="8572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just">
              <a:lnSpc>
                <a:spcPts val="2250"/>
              </a:lnSpc>
            </a:pPr>
            <a:r>
              <a:rPr lang="en-US" sz="1500" b="1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Проблема 2</a:t>
            </a:r>
          </a:p>
          <a:p>
            <a:pPr algn="just">
              <a:lnSpc>
                <a:spcPts val="2250"/>
              </a:lnSpc>
            </a:pPr>
            <a:r>
              <a:rPr lang="en-US" sz="1500" b="0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Отсутствие верстки для удобного представления сайта для чтения роботом.</a:t>
            </a:r>
          </a:p>
        </p:txBody>
      </p:sp>
      <p:sp>
        <p:nvSpPr>
          <p:cNvPr id="14" name="TextBox 14"/>
          <p:cNvSpPr txBox="1"/>
          <p:nvPr/>
        </p:nvSpPr>
        <p:spPr>
          <a:xfrm rot="21600000">
            <a:off x="5405438" y="2818606"/>
            <a:ext cx="3613206" cy="8572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just">
              <a:lnSpc>
                <a:spcPts val="2250"/>
              </a:lnSpc>
            </a:pPr>
            <a:r>
              <a:rPr lang="en-US" sz="1500" b="1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Проблема 3</a:t>
            </a:r>
          </a:p>
          <a:p>
            <a:pPr algn="just">
              <a:lnSpc>
                <a:spcPts val="2250"/>
              </a:lnSpc>
            </a:pPr>
            <a:r>
              <a:rPr lang="en-US" sz="1500" b="0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Отсутствие фильтров вакансий по группе и типу инвалидности</a:t>
            </a:r>
          </a:p>
        </p:txBody>
      </p:sp>
      <p:sp>
        <p:nvSpPr>
          <p:cNvPr id="15" name="TextBox 15"/>
          <p:cNvSpPr txBox="1"/>
          <p:nvPr/>
        </p:nvSpPr>
        <p:spPr>
          <a:xfrm rot="21600000">
            <a:off x="5405438" y="4287838"/>
            <a:ext cx="6670731" cy="8572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1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Основные цели</a:t>
            </a:r>
          </a:p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Организовать и наполнить базу данных вакансий.</a:t>
            </a:r>
          </a:p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Реализовать интерфейс карьерного портала.</a:t>
            </a:r>
          </a:p>
        </p:txBody>
      </p:sp>
      <p:cxnSp>
        <p:nvCxnSpPr>
          <p:cNvPr id="16" name="Straight Connector 16"/>
          <p:cNvCxnSpPr>
            <a:cxnSpLocks/>
          </p:cNvCxnSpPr>
          <p:nvPr/>
        </p:nvCxnSpPr>
        <p:spPr>
          <a:xfrm rot="5400000">
            <a:off x="2026416" y="2747963"/>
            <a:ext cx="5486400" cy="0"/>
          </a:xfrm>
          <a:prstGeom prst="line">
            <a:avLst/>
          </a:prstGeom>
          <a:ln w="9525">
            <a:solidFill>
              <a:srgbClr val="0051B5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8"/>
          <p:cNvGrpSpPr/>
          <p:nvPr/>
        </p:nvGrpSpPr>
        <p:grpSpPr>
          <a:xfrm rot="21600000">
            <a:off x="4600349" y="487363"/>
            <a:ext cx="338138" cy="338138"/>
            <a:chOff x="4600349" y="487363"/>
            <a:chExt cx="338138" cy="338138"/>
          </a:xfrm>
        </p:grpSpPr>
        <p:sp>
          <p:nvSpPr>
            <p:cNvPr id="17" name="Freeform 17"/>
            <p:cNvSpPr/>
            <p:nvPr/>
          </p:nvSpPr>
          <p:spPr>
            <a:xfrm>
              <a:off x="4600349" y="487363"/>
              <a:ext cx="338138" cy="338138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4600349" y="1651000"/>
            <a:ext cx="338138" cy="338138"/>
            <a:chOff x="4600349" y="1651000"/>
            <a:chExt cx="338138" cy="338138"/>
          </a:xfrm>
        </p:grpSpPr>
        <p:sp>
          <p:nvSpPr>
            <p:cNvPr id="19" name="Freeform 19"/>
            <p:cNvSpPr/>
            <p:nvPr/>
          </p:nvSpPr>
          <p:spPr>
            <a:xfrm>
              <a:off x="4600349" y="1651000"/>
              <a:ext cx="338138" cy="338138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1600000">
            <a:off x="4600349" y="2817019"/>
            <a:ext cx="338138" cy="338138"/>
            <a:chOff x="4600349" y="2817019"/>
            <a:chExt cx="338138" cy="338138"/>
          </a:xfrm>
        </p:grpSpPr>
        <p:sp>
          <p:nvSpPr>
            <p:cNvPr id="21" name="Freeform 21"/>
            <p:cNvSpPr/>
            <p:nvPr/>
          </p:nvSpPr>
          <p:spPr>
            <a:xfrm>
              <a:off x="4600349" y="2817019"/>
              <a:ext cx="338138" cy="338138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21600000">
            <a:off x="4600349" y="4287838"/>
            <a:ext cx="338138" cy="338138"/>
            <a:chOff x="4600349" y="4287838"/>
            <a:chExt cx="338138" cy="338138"/>
          </a:xfrm>
        </p:grpSpPr>
        <p:sp>
          <p:nvSpPr>
            <p:cNvPr id="23" name="Freeform 23"/>
            <p:cNvSpPr/>
            <p:nvPr/>
          </p:nvSpPr>
          <p:spPr>
            <a:xfrm>
              <a:off x="4600349" y="4287838"/>
              <a:ext cx="338138" cy="338138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 rot="21600000">
            <a:off x="4612652" y="542131"/>
            <a:ext cx="320731" cy="22860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800" b="1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4612652" y="1705769"/>
            <a:ext cx="320731" cy="22860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800" b="1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 rot="21600000">
            <a:off x="4612652" y="2871788"/>
            <a:ext cx="320731" cy="22860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1800" b="1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 rot="21600000">
            <a:off x="4479302" y="4321579"/>
            <a:ext cx="587431" cy="428625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ctr">
              <a:lnSpc>
                <a:spcPts val="3331"/>
              </a:lnSpc>
            </a:pPr>
            <a:r>
              <a:rPr lang="en-US" sz="3331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*</a:t>
            </a:r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9417844" y="3598069"/>
            <a:ext cx="676275" cy="676275"/>
            <a:chOff x="9417844" y="3598069"/>
            <a:chExt cx="676275" cy="676275"/>
          </a:xfrm>
        </p:grpSpPr>
        <p:sp>
          <p:nvSpPr>
            <p:cNvPr id="29" name="Freeform 29"/>
            <p:cNvSpPr/>
            <p:nvPr/>
          </p:nvSpPr>
          <p:spPr>
            <a:xfrm>
              <a:off x="9417844" y="359806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379345" y="-636520"/>
            <a:ext cx="5743575" cy="6502265"/>
            <a:chOff x="379345" y="-636520"/>
            <a:chExt cx="5743575" cy="6502265"/>
          </a:xfrm>
        </p:grpSpPr>
        <p:sp>
          <p:nvSpPr>
            <p:cNvPr id="2" name="Freeform 2"/>
            <p:cNvSpPr/>
            <p:nvPr/>
          </p:nvSpPr>
          <p:spPr>
            <a:xfrm>
              <a:off x="379345" y="-636520"/>
              <a:ext cx="5743575" cy="650226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6502400" y="3945731"/>
            <a:ext cx="3251200" cy="1540669"/>
            <a:chOff x="6502400" y="3945731"/>
            <a:chExt cx="3251200" cy="1540669"/>
          </a:xfrm>
        </p:grpSpPr>
        <p:sp>
          <p:nvSpPr>
            <p:cNvPr id="4" name="Freeform 4"/>
            <p:cNvSpPr/>
            <p:nvPr/>
          </p:nvSpPr>
          <p:spPr>
            <a:xfrm>
              <a:off x="6502400" y="3945731"/>
              <a:ext cx="325120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5722937" y="662360"/>
            <a:ext cx="5658518" cy="419968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21600000">
            <a:off x="574647" y="500044"/>
            <a:ext cx="3575106" cy="5143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Наше решение</a:t>
            </a:r>
          </a:p>
        </p:txBody>
      </p:sp>
      <p:grpSp>
        <p:nvGrpSpPr>
          <p:cNvPr id="9" name="Group 9"/>
          <p:cNvGrpSpPr/>
          <p:nvPr/>
        </p:nvGrpSpPr>
        <p:grpSpPr>
          <a:xfrm rot="21600000">
            <a:off x="577850" y="1478756"/>
            <a:ext cx="676275" cy="676275"/>
            <a:chOff x="577850" y="1478756"/>
            <a:chExt cx="676275" cy="676275"/>
          </a:xfrm>
        </p:grpSpPr>
        <p:sp>
          <p:nvSpPr>
            <p:cNvPr id="8" name="Freeform 8"/>
            <p:cNvSpPr/>
            <p:nvPr/>
          </p:nvSpPr>
          <p:spPr>
            <a:xfrm>
              <a:off x="577850" y="1478756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703925" y="1612088"/>
            <a:ext cx="424070" cy="381000"/>
            <a:chOff x="703925" y="1612088"/>
            <a:chExt cx="424070" cy="381000"/>
          </a:xfrm>
        </p:grpSpPr>
        <p:sp>
          <p:nvSpPr>
            <p:cNvPr id="10" name="Freeform 10"/>
            <p:cNvSpPr/>
            <p:nvPr/>
          </p:nvSpPr>
          <p:spPr>
            <a:xfrm>
              <a:off x="703925" y="1612088"/>
              <a:ext cx="424070" cy="381000"/>
            </a:xfrm>
            <a:custGeom>
              <a:avLst/>
              <a:gdLst/>
              <a:ahLst/>
              <a:cxnLst/>
              <a:rect l="0" t="0" r="0" b="0"/>
              <a:pathLst>
                <a:path w="302880" h="273187">
                  <a:moveTo>
                    <a:pt x="298876" y="33337"/>
                  </a:moveTo>
                  <a:cubicBezTo>
                    <a:pt x="289694" y="20945"/>
                    <a:pt x="267758" y="21860"/>
                    <a:pt x="240012" y="31242"/>
                  </a:cubicBezTo>
                  <a:cubicBezTo>
                    <a:pt x="216390" y="11735"/>
                    <a:pt x="186119" y="0"/>
                    <a:pt x="153163" y="0"/>
                  </a:cubicBezTo>
                  <a:cubicBezTo>
                    <a:pt x="77848" y="0"/>
                    <a:pt x="16584" y="61274"/>
                    <a:pt x="16584" y="136588"/>
                  </a:cubicBezTo>
                  <a:cubicBezTo>
                    <a:pt x="16584" y="153991"/>
                    <a:pt x="19975" y="170574"/>
                    <a:pt x="25937" y="185909"/>
                  </a:cubicBezTo>
                  <a:cubicBezTo>
                    <a:pt x="4163" y="213427"/>
                    <a:pt x="-6324" y="237868"/>
                    <a:pt x="4001" y="251822"/>
                  </a:cubicBezTo>
                  <a:cubicBezTo>
                    <a:pt x="8564" y="257937"/>
                    <a:pt x="16355" y="261023"/>
                    <a:pt x="27233" y="261023"/>
                  </a:cubicBezTo>
                  <a:cubicBezTo>
                    <a:pt x="29509" y="261023"/>
                    <a:pt x="31938" y="260890"/>
                    <a:pt x="34472" y="260594"/>
                  </a:cubicBezTo>
                  <a:cubicBezTo>
                    <a:pt x="37358" y="260280"/>
                    <a:pt x="39453" y="257699"/>
                    <a:pt x="39148" y="254841"/>
                  </a:cubicBezTo>
                  <a:cubicBezTo>
                    <a:pt x="38844" y="251946"/>
                    <a:pt x="36262" y="249879"/>
                    <a:pt x="33367" y="250155"/>
                  </a:cubicBezTo>
                  <a:cubicBezTo>
                    <a:pt x="25975" y="250955"/>
                    <a:pt x="16336" y="250793"/>
                    <a:pt x="12440" y="245574"/>
                  </a:cubicBezTo>
                  <a:cubicBezTo>
                    <a:pt x="6601" y="237687"/>
                    <a:pt x="13412" y="219808"/>
                    <a:pt x="30747" y="196806"/>
                  </a:cubicBezTo>
                  <a:cubicBezTo>
                    <a:pt x="53055" y="241964"/>
                    <a:pt x="99470" y="273187"/>
                    <a:pt x="153163" y="273187"/>
                  </a:cubicBezTo>
                  <a:cubicBezTo>
                    <a:pt x="228467" y="273187"/>
                    <a:pt x="289751" y="211903"/>
                    <a:pt x="289732" y="136598"/>
                  </a:cubicBezTo>
                  <a:cubicBezTo>
                    <a:pt x="289732" y="98584"/>
                    <a:pt x="274092" y="64170"/>
                    <a:pt x="248946" y="39386"/>
                  </a:cubicBezTo>
                  <a:cubicBezTo>
                    <a:pt x="270387" y="32861"/>
                    <a:pt x="285379" y="32776"/>
                    <a:pt x="290427" y="39586"/>
                  </a:cubicBezTo>
                  <a:cubicBezTo>
                    <a:pt x="293933" y="44320"/>
                    <a:pt x="292018" y="52387"/>
                    <a:pt x="289808" y="58322"/>
                  </a:cubicBezTo>
                  <a:cubicBezTo>
                    <a:pt x="288789" y="61027"/>
                    <a:pt x="290161" y="64065"/>
                    <a:pt x="292875" y="65075"/>
                  </a:cubicBezTo>
                  <a:cubicBezTo>
                    <a:pt x="295628" y="66084"/>
                    <a:pt x="298628" y="64703"/>
                    <a:pt x="299648" y="61998"/>
                  </a:cubicBezTo>
                  <a:cubicBezTo>
                    <a:pt x="304210" y="49806"/>
                    <a:pt x="303934" y="40176"/>
                    <a:pt x="298876" y="33337"/>
                  </a:cubicBezTo>
                  <a:close/>
                  <a:moveTo>
                    <a:pt x="253108" y="60046"/>
                  </a:moveTo>
                  <a:cubicBezTo>
                    <a:pt x="268910" y="80639"/>
                    <a:pt x="278521" y="106166"/>
                    <a:pt x="279102" y="133931"/>
                  </a:cubicBezTo>
                  <a:lnTo>
                    <a:pt x="223991" y="133931"/>
                  </a:lnTo>
                  <a:cubicBezTo>
                    <a:pt x="223591" y="107823"/>
                    <a:pt x="217418" y="82601"/>
                    <a:pt x="206493" y="60398"/>
                  </a:cubicBezTo>
                  <a:lnTo>
                    <a:pt x="251365" y="60398"/>
                  </a:lnTo>
                  <a:cubicBezTo>
                    <a:pt x="251985" y="60398"/>
                    <a:pt x="252556" y="60236"/>
                    <a:pt x="253108" y="60046"/>
                  </a:cubicBezTo>
                  <a:close/>
                  <a:moveTo>
                    <a:pt x="257052" y="207855"/>
                  </a:moveTo>
                  <a:lnTo>
                    <a:pt x="208846" y="207855"/>
                  </a:lnTo>
                  <a:cubicBezTo>
                    <a:pt x="217628" y="188366"/>
                    <a:pt x="222857" y="166783"/>
                    <a:pt x="223838" y="144437"/>
                  </a:cubicBezTo>
                  <a:lnTo>
                    <a:pt x="278826" y="144437"/>
                  </a:lnTo>
                  <a:cubicBezTo>
                    <a:pt x="277388" y="167869"/>
                    <a:pt x="269615" y="189595"/>
                    <a:pt x="257052" y="207855"/>
                  </a:cubicBezTo>
                  <a:close/>
                  <a:moveTo>
                    <a:pt x="109024" y="207855"/>
                  </a:moveTo>
                  <a:cubicBezTo>
                    <a:pt x="99642" y="188614"/>
                    <a:pt x="94022" y="166954"/>
                    <a:pt x="92965" y="144437"/>
                  </a:cubicBezTo>
                  <a:lnTo>
                    <a:pt x="213351" y="144437"/>
                  </a:lnTo>
                  <a:cubicBezTo>
                    <a:pt x="212294" y="166954"/>
                    <a:pt x="206674" y="188614"/>
                    <a:pt x="197273" y="207855"/>
                  </a:cubicBezTo>
                  <a:lnTo>
                    <a:pt x="109024" y="207855"/>
                  </a:lnTo>
                  <a:close/>
                  <a:moveTo>
                    <a:pt x="191653" y="218361"/>
                  </a:moveTo>
                  <a:cubicBezTo>
                    <a:pt x="181709" y="235248"/>
                    <a:pt x="168650" y="249774"/>
                    <a:pt x="153153" y="260766"/>
                  </a:cubicBezTo>
                  <a:cubicBezTo>
                    <a:pt x="137656" y="249774"/>
                    <a:pt x="124597" y="235248"/>
                    <a:pt x="114653" y="218361"/>
                  </a:cubicBezTo>
                  <a:lnTo>
                    <a:pt x="191653" y="218361"/>
                  </a:lnTo>
                  <a:close/>
                  <a:moveTo>
                    <a:pt x="52950" y="60398"/>
                  </a:moveTo>
                  <a:lnTo>
                    <a:pt x="99804" y="60398"/>
                  </a:lnTo>
                  <a:cubicBezTo>
                    <a:pt x="89659" y="81029"/>
                    <a:pt x="83592" y="104251"/>
                    <a:pt x="82459" y="128378"/>
                  </a:cubicBezTo>
                  <a:cubicBezTo>
                    <a:pt x="80325" y="130226"/>
                    <a:pt x="78239" y="132074"/>
                    <a:pt x="76153" y="133931"/>
                  </a:cubicBezTo>
                  <a:lnTo>
                    <a:pt x="30747" y="133931"/>
                  </a:lnTo>
                  <a:cubicBezTo>
                    <a:pt x="29347" y="133931"/>
                    <a:pt x="28090" y="134493"/>
                    <a:pt x="27147" y="135388"/>
                  </a:cubicBezTo>
                  <a:cubicBezTo>
                    <a:pt x="27414" y="107213"/>
                    <a:pt x="37024" y="81286"/>
                    <a:pt x="52950" y="60398"/>
                  </a:cubicBezTo>
                  <a:close/>
                  <a:moveTo>
                    <a:pt x="177994" y="60398"/>
                  </a:moveTo>
                  <a:cubicBezTo>
                    <a:pt x="158287" y="71714"/>
                    <a:pt x="138161" y="84887"/>
                    <a:pt x="119139" y="98984"/>
                  </a:cubicBezTo>
                  <a:cubicBezTo>
                    <a:pt x="110519" y="105366"/>
                    <a:pt x="102013" y="112043"/>
                    <a:pt x="93727" y="118853"/>
                  </a:cubicBezTo>
                  <a:cubicBezTo>
                    <a:pt x="95984" y="97965"/>
                    <a:pt x="102185" y="78057"/>
                    <a:pt x="111624" y="60398"/>
                  </a:cubicBezTo>
                  <a:lnTo>
                    <a:pt x="177994" y="60398"/>
                  </a:lnTo>
                  <a:close/>
                  <a:moveTo>
                    <a:pt x="117787" y="49882"/>
                  </a:moveTo>
                  <a:cubicBezTo>
                    <a:pt x="127283" y="35138"/>
                    <a:pt x="139228" y="22412"/>
                    <a:pt x="153153" y="12554"/>
                  </a:cubicBezTo>
                  <a:cubicBezTo>
                    <a:pt x="167079" y="22422"/>
                    <a:pt x="179033" y="35147"/>
                    <a:pt x="188529" y="49882"/>
                  </a:cubicBezTo>
                  <a:lnTo>
                    <a:pt x="117787" y="49882"/>
                  </a:lnTo>
                  <a:close/>
                  <a:moveTo>
                    <a:pt x="92831" y="133255"/>
                  </a:moveTo>
                  <a:cubicBezTo>
                    <a:pt x="102899" y="124720"/>
                    <a:pt x="113710" y="116072"/>
                    <a:pt x="125397" y="107413"/>
                  </a:cubicBezTo>
                  <a:cubicBezTo>
                    <a:pt x="150343" y="88935"/>
                    <a:pt x="174213" y="73933"/>
                    <a:pt x="195758" y="62398"/>
                  </a:cubicBezTo>
                  <a:cubicBezTo>
                    <a:pt x="206798" y="83810"/>
                    <a:pt x="213065" y="108404"/>
                    <a:pt x="213494" y="133931"/>
                  </a:cubicBezTo>
                  <a:lnTo>
                    <a:pt x="92812" y="133931"/>
                  </a:lnTo>
                  <a:cubicBezTo>
                    <a:pt x="92822" y="133712"/>
                    <a:pt x="92831" y="133483"/>
                    <a:pt x="92831" y="133255"/>
                  </a:cubicBezTo>
                  <a:close/>
                  <a:moveTo>
                    <a:pt x="169060" y="11630"/>
                  </a:moveTo>
                  <a:cubicBezTo>
                    <a:pt x="191082" y="14411"/>
                    <a:pt x="211303" y="22917"/>
                    <a:pt x="228286" y="35576"/>
                  </a:cubicBezTo>
                  <a:cubicBezTo>
                    <a:pt x="219257" y="39167"/>
                    <a:pt x="209760" y="43529"/>
                    <a:pt x="199997" y="48473"/>
                  </a:cubicBezTo>
                  <a:cubicBezTo>
                    <a:pt x="191587" y="34461"/>
                    <a:pt x="181166" y="21984"/>
                    <a:pt x="169060" y="11630"/>
                  </a:cubicBezTo>
                  <a:close/>
                  <a:moveTo>
                    <a:pt x="137256" y="11630"/>
                  </a:moveTo>
                  <a:cubicBezTo>
                    <a:pt x="124740" y="22336"/>
                    <a:pt x="113996" y="35290"/>
                    <a:pt x="105433" y="49882"/>
                  </a:cubicBezTo>
                  <a:lnTo>
                    <a:pt x="61875" y="49882"/>
                  </a:lnTo>
                  <a:cubicBezTo>
                    <a:pt x="81401" y="29327"/>
                    <a:pt x="107728" y="15373"/>
                    <a:pt x="137256" y="11630"/>
                  </a:cubicBezTo>
                  <a:close/>
                  <a:moveTo>
                    <a:pt x="27423" y="143161"/>
                  </a:moveTo>
                  <a:cubicBezTo>
                    <a:pt x="28328" y="143923"/>
                    <a:pt x="29461" y="144437"/>
                    <a:pt x="30747" y="144437"/>
                  </a:cubicBezTo>
                  <a:lnTo>
                    <a:pt x="64666" y="144437"/>
                  </a:lnTo>
                  <a:cubicBezTo>
                    <a:pt x="53217" y="155210"/>
                    <a:pt x="42739" y="166040"/>
                    <a:pt x="33691" y="176555"/>
                  </a:cubicBezTo>
                  <a:cubicBezTo>
                    <a:pt x="30138" y="165983"/>
                    <a:pt x="28023" y="154781"/>
                    <a:pt x="27423" y="143161"/>
                  </a:cubicBezTo>
                  <a:close/>
                  <a:moveTo>
                    <a:pt x="80030" y="144437"/>
                  </a:moveTo>
                  <a:lnTo>
                    <a:pt x="82440" y="144437"/>
                  </a:lnTo>
                  <a:cubicBezTo>
                    <a:pt x="83430" y="166792"/>
                    <a:pt x="88659" y="188366"/>
                    <a:pt x="97441" y="207855"/>
                  </a:cubicBezTo>
                  <a:lnTo>
                    <a:pt x="49264" y="207855"/>
                  </a:lnTo>
                  <a:cubicBezTo>
                    <a:pt x="44902" y="201520"/>
                    <a:pt x="41149" y="194748"/>
                    <a:pt x="37986" y="187652"/>
                  </a:cubicBezTo>
                  <a:cubicBezTo>
                    <a:pt x="48988" y="174355"/>
                    <a:pt x="63075" y="159725"/>
                    <a:pt x="80030" y="144437"/>
                  </a:cubicBezTo>
                  <a:close/>
                  <a:moveTo>
                    <a:pt x="57379" y="218361"/>
                  </a:moveTo>
                  <a:lnTo>
                    <a:pt x="102642" y="218361"/>
                  </a:lnTo>
                  <a:cubicBezTo>
                    <a:pt x="111577" y="234925"/>
                    <a:pt x="123187" y="249622"/>
                    <a:pt x="137037" y="261509"/>
                  </a:cubicBezTo>
                  <a:cubicBezTo>
                    <a:pt x="105290" y="257442"/>
                    <a:pt x="77220" y="241564"/>
                    <a:pt x="57379" y="218361"/>
                  </a:cubicBezTo>
                  <a:close/>
                  <a:moveTo>
                    <a:pt x="169260" y="261518"/>
                  </a:moveTo>
                  <a:cubicBezTo>
                    <a:pt x="183100" y="249622"/>
                    <a:pt x="194711" y="234925"/>
                    <a:pt x="203636" y="218361"/>
                  </a:cubicBezTo>
                  <a:lnTo>
                    <a:pt x="248927" y="218361"/>
                  </a:lnTo>
                  <a:cubicBezTo>
                    <a:pt x="229086" y="241564"/>
                    <a:pt x="201016" y="257442"/>
                    <a:pt x="169260" y="261518"/>
                  </a:cubicBezTo>
                  <a:close/>
                  <a:moveTo>
                    <a:pt x="244450" y="49882"/>
                  </a:moveTo>
                  <a:lnTo>
                    <a:pt x="221219" y="49882"/>
                  </a:lnTo>
                  <a:cubicBezTo>
                    <a:pt x="226972" y="47330"/>
                    <a:pt x="232392" y="45148"/>
                    <a:pt x="237592" y="43224"/>
                  </a:cubicBezTo>
                  <a:cubicBezTo>
                    <a:pt x="239945" y="45368"/>
                    <a:pt x="242240" y="47568"/>
                    <a:pt x="244450" y="49882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577850" y="3426619"/>
            <a:ext cx="676275" cy="676275"/>
            <a:chOff x="577850" y="3426619"/>
            <a:chExt cx="676275" cy="676275"/>
          </a:xfrm>
        </p:grpSpPr>
        <p:sp>
          <p:nvSpPr>
            <p:cNvPr id="12" name="Freeform 12"/>
            <p:cNvSpPr/>
            <p:nvPr/>
          </p:nvSpPr>
          <p:spPr>
            <a:xfrm>
              <a:off x="577850" y="342661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687360" y="3617100"/>
            <a:ext cx="457200" cy="31432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3300413" y="1478756"/>
            <a:ext cx="676275" cy="676275"/>
            <a:chOff x="3300413" y="1478756"/>
            <a:chExt cx="676275" cy="676275"/>
          </a:xfrm>
        </p:grpSpPr>
        <p:sp>
          <p:nvSpPr>
            <p:cNvPr id="15" name="Freeform 15"/>
            <p:cNvSpPr/>
            <p:nvPr/>
          </p:nvSpPr>
          <p:spPr>
            <a:xfrm>
              <a:off x="3300413" y="1478756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21600000">
            <a:off x="3460828" y="1638281"/>
            <a:ext cx="379200" cy="376238"/>
            <a:chOff x="3460828" y="1638281"/>
            <a:chExt cx="379200" cy="376238"/>
          </a:xfrm>
        </p:grpSpPr>
        <p:sp>
          <p:nvSpPr>
            <p:cNvPr id="17" name="Freeform 17"/>
            <p:cNvSpPr/>
            <p:nvPr/>
          </p:nvSpPr>
          <p:spPr>
            <a:xfrm>
              <a:off x="3460828" y="1638281"/>
              <a:ext cx="379200" cy="376238"/>
            </a:xfrm>
            <a:custGeom>
              <a:avLst/>
              <a:gdLst/>
              <a:ahLst/>
              <a:cxnLst/>
              <a:rect l="0" t="0" r="0" b="0"/>
              <a:pathLst>
                <a:path w="302895" h="301180">
                  <a:moveTo>
                    <a:pt x="202082" y="133350"/>
                  </a:moveTo>
                  <a:lnTo>
                    <a:pt x="202082" y="110900"/>
                  </a:lnTo>
                  <a:cubicBezTo>
                    <a:pt x="202082" y="80229"/>
                    <a:pt x="191453" y="64665"/>
                    <a:pt x="170469" y="64665"/>
                  </a:cubicBezTo>
                  <a:cubicBezTo>
                    <a:pt x="158296" y="64665"/>
                    <a:pt x="144637" y="69809"/>
                    <a:pt x="131426" y="74781"/>
                  </a:cubicBezTo>
                  <a:cubicBezTo>
                    <a:pt x="127702" y="76190"/>
                    <a:pt x="124054" y="77572"/>
                    <a:pt x="120558" y="78772"/>
                  </a:cubicBezTo>
                  <a:cubicBezTo>
                    <a:pt x="102937" y="79229"/>
                    <a:pt x="91183" y="93545"/>
                    <a:pt x="91183" y="114691"/>
                  </a:cubicBezTo>
                  <a:lnTo>
                    <a:pt x="91183" y="131569"/>
                  </a:lnTo>
                  <a:cubicBezTo>
                    <a:pt x="81105" y="133788"/>
                    <a:pt x="81105" y="142951"/>
                    <a:pt x="81105" y="148714"/>
                  </a:cubicBezTo>
                  <a:lnTo>
                    <a:pt x="81105" y="161306"/>
                  </a:lnTo>
                  <a:cubicBezTo>
                    <a:pt x="81105" y="172831"/>
                    <a:pt x="87563" y="188347"/>
                    <a:pt x="98412" y="192014"/>
                  </a:cubicBezTo>
                  <a:cubicBezTo>
                    <a:pt x="100365" y="215865"/>
                    <a:pt x="118434" y="240706"/>
                    <a:pt x="143761" y="240706"/>
                  </a:cubicBezTo>
                  <a:lnTo>
                    <a:pt x="145647" y="240706"/>
                  </a:lnTo>
                  <a:cubicBezTo>
                    <a:pt x="171498" y="240706"/>
                    <a:pt x="189948" y="215884"/>
                    <a:pt x="191976" y="192034"/>
                  </a:cubicBezTo>
                  <a:cubicBezTo>
                    <a:pt x="203483" y="188319"/>
                    <a:pt x="212179" y="172260"/>
                    <a:pt x="212179" y="161296"/>
                  </a:cubicBezTo>
                  <a:lnTo>
                    <a:pt x="212179" y="148704"/>
                  </a:lnTo>
                  <a:cubicBezTo>
                    <a:pt x="212179" y="141503"/>
                    <a:pt x="205835" y="135979"/>
                    <a:pt x="202082" y="133350"/>
                  </a:cubicBezTo>
                  <a:close/>
                  <a:moveTo>
                    <a:pt x="202063" y="161296"/>
                  </a:moveTo>
                  <a:cubicBezTo>
                    <a:pt x="202063" y="169764"/>
                    <a:pt x="194024" y="182728"/>
                    <a:pt x="187090" y="182728"/>
                  </a:cubicBezTo>
                  <a:cubicBezTo>
                    <a:pt x="184309" y="182728"/>
                    <a:pt x="182051" y="184975"/>
                    <a:pt x="182051" y="187766"/>
                  </a:cubicBezTo>
                  <a:cubicBezTo>
                    <a:pt x="182051" y="207988"/>
                    <a:pt x="166487" y="230610"/>
                    <a:pt x="145647" y="230610"/>
                  </a:cubicBezTo>
                  <a:lnTo>
                    <a:pt x="143761" y="230610"/>
                  </a:lnTo>
                  <a:cubicBezTo>
                    <a:pt x="122873" y="230610"/>
                    <a:pt x="108318" y="208026"/>
                    <a:pt x="108318" y="187766"/>
                  </a:cubicBezTo>
                  <a:cubicBezTo>
                    <a:pt x="108318" y="184975"/>
                    <a:pt x="106070" y="182728"/>
                    <a:pt x="103280" y="182728"/>
                  </a:cubicBezTo>
                  <a:cubicBezTo>
                    <a:pt x="97041" y="182728"/>
                    <a:pt x="91173" y="170650"/>
                    <a:pt x="91173" y="161296"/>
                  </a:cubicBezTo>
                  <a:lnTo>
                    <a:pt x="91173" y="148704"/>
                  </a:lnTo>
                  <a:cubicBezTo>
                    <a:pt x="91173" y="141351"/>
                    <a:pt x="91307" y="141141"/>
                    <a:pt x="96212" y="141141"/>
                  </a:cubicBezTo>
                  <a:cubicBezTo>
                    <a:pt x="98993" y="141141"/>
                    <a:pt x="101251" y="138894"/>
                    <a:pt x="101251" y="136103"/>
                  </a:cubicBezTo>
                  <a:lnTo>
                    <a:pt x="101251" y="114681"/>
                  </a:lnTo>
                  <a:cubicBezTo>
                    <a:pt x="101251" y="102184"/>
                    <a:pt x="106547" y="88830"/>
                    <a:pt x="121415" y="88830"/>
                  </a:cubicBezTo>
                  <a:cubicBezTo>
                    <a:pt x="121968" y="88830"/>
                    <a:pt x="122501" y="88754"/>
                    <a:pt x="123034" y="88573"/>
                  </a:cubicBezTo>
                  <a:cubicBezTo>
                    <a:pt x="126854" y="87268"/>
                    <a:pt x="130864" y="85754"/>
                    <a:pt x="134960" y="84220"/>
                  </a:cubicBezTo>
                  <a:cubicBezTo>
                    <a:pt x="147333" y="79562"/>
                    <a:pt x="160115" y="74743"/>
                    <a:pt x="170450" y="74743"/>
                  </a:cubicBezTo>
                  <a:cubicBezTo>
                    <a:pt x="180480" y="74743"/>
                    <a:pt x="191995" y="78857"/>
                    <a:pt x="191995" y="110900"/>
                  </a:cubicBezTo>
                  <a:lnTo>
                    <a:pt x="191995" y="136103"/>
                  </a:lnTo>
                  <a:cubicBezTo>
                    <a:pt x="191995" y="137922"/>
                    <a:pt x="192977" y="139608"/>
                    <a:pt x="194577" y="140503"/>
                  </a:cubicBezTo>
                  <a:cubicBezTo>
                    <a:pt x="197644" y="142208"/>
                    <a:pt x="202073" y="146123"/>
                    <a:pt x="202073" y="148704"/>
                  </a:cubicBezTo>
                  <a:lnTo>
                    <a:pt x="202073" y="161296"/>
                  </a:lnTo>
                  <a:close/>
                  <a:moveTo>
                    <a:pt x="302895" y="139894"/>
                  </a:moveTo>
                  <a:lnTo>
                    <a:pt x="302895" y="129807"/>
                  </a:lnTo>
                  <a:lnTo>
                    <a:pt x="302152" y="129807"/>
                  </a:lnTo>
                  <a:cubicBezTo>
                    <a:pt x="302143" y="110766"/>
                    <a:pt x="286417" y="89487"/>
                    <a:pt x="265367" y="89487"/>
                  </a:cubicBezTo>
                  <a:lnTo>
                    <a:pt x="257299" y="89487"/>
                  </a:lnTo>
                  <a:cubicBezTo>
                    <a:pt x="269681" y="74009"/>
                    <a:pt x="275434" y="44796"/>
                    <a:pt x="275434" y="35290"/>
                  </a:cubicBezTo>
                  <a:cubicBezTo>
                    <a:pt x="275453" y="15840"/>
                    <a:pt x="259604" y="0"/>
                    <a:pt x="240144" y="0"/>
                  </a:cubicBezTo>
                  <a:cubicBezTo>
                    <a:pt x="220704" y="0"/>
                    <a:pt x="204873" y="15831"/>
                    <a:pt x="204873" y="35290"/>
                  </a:cubicBezTo>
                  <a:cubicBezTo>
                    <a:pt x="204873" y="36405"/>
                    <a:pt x="204988" y="37871"/>
                    <a:pt x="205140" y="39481"/>
                  </a:cubicBezTo>
                  <a:lnTo>
                    <a:pt x="98746" y="39481"/>
                  </a:lnTo>
                  <a:cubicBezTo>
                    <a:pt x="98908" y="37881"/>
                    <a:pt x="99012" y="36405"/>
                    <a:pt x="99012" y="35290"/>
                  </a:cubicBezTo>
                  <a:cubicBezTo>
                    <a:pt x="99012" y="15840"/>
                    <a:pt x="83182" y="0"/>
                    <a:pt x="63722" y="0"/>
                  </a:cubicBezTo>
                  <a:cubicBezTo>
                    <a:pt x="44272" y="0"/>
                    <a:pt x="28442" y="15831"/>
                    <a:pt x="28442" y="35290"/>
                  </a:cubicBezTo>
                  <a:cubicBezTo>
                    <a:pt x="28442" y="44806"/>
                    <a:pt x="34195" y="73990"/>
                    <a:pt x="46558" y="89478"/>
                  </a:cubicBezTo>
                  <a:lnTo>
                    <a:pt x="38529" y="89478"/>
                  </a:lnTo>
                  <a:cubicBezTo>
                    <a:pt x="17183" y="89478"/>
                    <a:pt x="0" y="112462"/>
                    <a:pt x="0" y="131493"/>
                  </a:cubicBezTo>
                  <a:cubicBezTo>
                    <a:pt x="0" y="132217"/>
                    <a:pt x="162" y="132893"/>
                    <a:pt x="438" y="133512"/>
                  </a:cubicBezTo>
                  <a:lnTo>
                    <a:pt x="438" y="139884"/>
                  </a:lnTo>
                  <a:lnTo>
                    <a:pt x="19707" y="139884"/>
                  </a:lnTo>
                  <a:lnTo>
                    <a:pt x="69428" y="234734"/>
                  </a:lnTo>
                  <a:cubicBezTo>
                    <a:pt x="47311" y="245602"/>
                    <a:pt x="33490" y="267872"/>
                    <a:pt x="33490" y="296151"/>
                  </a:cubicBezTo>
                  <a:cubicBezTo>
                    <a:pt x="33490" y="298942"/>
                    <a:pt x="35728" y="301180"/>
                    <a:pt x="38529" y="301180"/>
                  </a:cubicBezTo>
                  <a:lnTo>
                    <a:pt x="253346" y="301180"/>
                  </a:lnTo>
                  <a:cubicBezTo>
                    <a:pt x="256127" y="301180"/>
                    <a:pt x="258394" y="298933"/>
                    <a:pt x="258394" y="296151"/>
                  </a:cubicBezTo>
                  <a:cubicBezTo>
                    <a:pt x="258394" y="271786"/>
                    <a:pt x="248279" y="251889"/>
                    <a:pt x="231572" y="239735"/>
                  </a:cubicBezTo>
                  <a:lnTo>
                    <a:pt x="284159" y="139884"/>
                  </a:lnTo>
                  <a:lnTo>
                    <a:pt x="302895" y="139884"/>
                  </a:lnTo>
                  <a:close/>
                  <a:moveTo>
                    <a:pt x="240144" y="10087"/>
                  </a:moveTo>
                  <a:cubicBezTo>
                    <a:pt x="254079" y="10087"/>
                    <a:pt x="265347" y="21374"/>
                    <a:pt x="265347" y="35290"/>
                  </a:cubicBezTo>
                  <a:cubicBezTo>
                    <a:pt x="265347" y="49206"/>
                    <a:pt x="254051" y="89316"/>
                    <a:pt x="240144" y="89316"/>
                  </a:cubicBezTo>
                  <a:cubicBezTo>
                    <a:pt x="226238" y="89316"/>
                    <a:pt x="214941" y="49206"/>
                    <a:pt x="214941" y="35290"/>
                  </a:cubicBezTo>
                  <a:cubicBezTo>
                    <a:pt x="214960" y="21374"/>
                    <a:pt x="226257" y="10087"/>
                    <a:pt x="240144" y="10087"/>
                  </a:cubicBezTo>
                  <a:close/>
                  <a:moveTo>
                    <a:pt x="63722" y="10087"/>
                  </a:moveTo>
                  <a:cubicBezTo>
                    <a:pt x="77648" y="10087"/>
                    <a:pt x="88925" y="21374"/>
                    <a:pt x="88925" y="35290"/>
                  </a:cubicBezTo>
                  <a:cubicBezTo>
                    <a:pt x="88925" y="49206"/>
                    <a:pt x="77638" y="89316"/>
                    <a:pt x="63722" y="89316"/>
                  </a:cubicBezTo>
                  <a:cubicBezTo>
                    <a:pt x="49806" y="89316"/>
                    <a:pt x="38519" y="49206"/>
                    <a:pt x="38519" y="35290"/>
                  </a:cubicBezTo>
                  <a:cubicBezTo>
                    <a:pt x="38529" y="21374"/>
                    <a:pt x="49806" y="10087"/>
                    <a:pt x="63722" y="10087"/>
                  </a:cubicBezTo>
                  <a:close/>
                  <a:moveTo>
                    <a:pt x="222971" y="234439"/>
                  </a:moveTo>
                  <a:cubicBezTo>
                    <a:pt x="213341" y="229552"/>
                    <a:pt x="202130" y="226857"/>
                    <a:pt x="189757" y="226857"/>
                  </a:cubicBezTo>
                  <a:cubicBezTo>
                    <a:pt x="186966" y="226857"/>
                    <a:pt x="184728" y="229105"/>
                    <a:pt x="184728" y="231896"/>
                  </a:cubicBezTo>
                  <a:cubicBezTo>
                    <a:pt x="184728" y="234677"/>
                    <a:pt x="186966" y="236934"/>
                    <a:pt x="189757" y="236934"/>
                  </a:cubicBezTo>
                  <a:cubicBezTo>
                    <a:pt x="222542" y="236934"/>
                    <a:pt x="245936" y="258956"/>
                    <a:pt x="248155" y="291113"/>
                  </a:cubicBezTo>
                  <a:lnTo>
                    <a:pt x="43729" y="291113"/>
                  </a:lnTo>
                  <a:cubicBezTo>
                    <a:pt x="46072" y="254165"/>
                    <a:pt x="74209" y="237553"/>
                    <a:pt x="102127" y="237553"/>
                  </a:cubicBezTo>
                  <a:cubicBezTo>
                    <a:pt x="104908" y="237553"/>
                    <a:pt x="107166" y="235306"/>
                    <a:pt x="107166" y="232515"/>
                  </a:cubicBezTo>
                  <a:cubicBezTo>
                    <a:pt x="107166" y="229743"/>
                    <a:pt x="104908" y="227476"/>
                    <a:pt x="102127" y="227476"/>
                  </a:cubicBezTo>
                  <a:cubicBezTo>
                    <a:pt x="93793" y="227476"/>
                    <a:pt x="86011" y="228743"/>
                    <a:pt x="78857" y="231000"/>
                  </a:cubicBezTo>
                  <a:lnTo>
                    <a:pt x="31099" y="139903"/>
                  </a:lnTo>
                  <a:lnTo>
                    <a:pt x="60931" y="139903"/>
                  </a:lnTo>
                  <a:lnTo>
                    <a:pt x="60931" y="129816"/>
                  </a:lnTo>
                  <a:lnTo>
                    <a:pt x="10277" y="129816"/>
                  </a:lnTo>
                  <a:cubicBezTo>
                    <a:pt x="11278" y="114824"/>
                    <a:pt x="25203" y="99565"/>
                    <a:pt x="38529" y="99565"/>
                  </a:cubicBezTo>
                  <a:lnTo>
                    <a:pt x="60941" y="99565"/>
                  </a:lnTo>
                  <a:cubicBezTo>
                    <a:pt x="61503" y="99565"/>
                    <a:pt x="62017" y="99412"/>
                    <a:pt x="62522" y="99241"/>
                  </a:cubicBezTo>
                  <a:cubicBezTo>
                    <a:pt x="62922" y="99270"/>
                    <a:pt x="63313" y="99403"/>
                    <a:pt x="63722" y="99403"/>
                  </a:cubicBezTo>
                  <a:cubicBezTo>
                    <a:pt x="82429" y="99403"/>
                    <a:pt x="93193" y="69371"/>
                    <a:pt x="97193" y="49473"/>
                  </a:cubicBezTo>
                  <a:cubicBezTo>
                    <a:pt x="97365" y="49492"/>
                    <a:pt x="97507" y="49568"/>
                    <a:pt x="97679" y="49568"/>
                  </a:cubicBezTo>
                  <a:lnTo>
                    <a:pt x="206721" y="49568"/>
                  </a:lnTo>
                  <a:cubicBezTo>
                    <a:pt x="210731" y="69466"/>
                    <a:pt x="221485" y="99403"/>
                    <a:pt x="240154" y="99403"/>
                  </a:cubicBezTo>
                  <a:cubicBezTo>
                    <a:pt x="240440" y="99403"/>
                    <a:pt x="240716" y="99308"/>
                    <a:pt x="241002" y="99289"/>
                  </a:cubicBezTo>
                  <a:cubicBezTo>
                    <a:pt x="241459" y="99422"/>
                    <a:pt x="241906" y="99574"/>
                    <a:pt x="242402" y="99574"/>
                  </a:cubicBezTo>
                  <a:lnTo>
                    <a:pt x="265367" y="99574"/>
                  </a:lnTo>
                  <a:cubicBezTo>
                    <a:pt x="280406" y="99574"/>
                    <a:pt x="292065" y="115824"/>
                    <a:pt x="292075" y="129816"/>
                  </a:cubicBezTo>
                  <a:lnTo>
                    <a:pt x="242402" y="129816"/>
                  </a:lnTo>
                  <a:lnTo>
                    <a:pt x="242402" y="139903"/>
                  </a:lnTo>
                  <a:lnTo>
                    <a:pt x="272767" y="139903"/>
                  </a:lnTo>
                  <a:lnTo>
                    <a:pt x="222971" y="23443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3300413" y="3426619"/>
            <a:ext cx="676275" cy="676275"/>
            <a:chOff x="3300413" y="3426619"/>
            <a:chExt cx="676275" cy="676275"/>
          </a:xfrm>
        </p:grpSpPr>
        <p:sp>
          <p:nvSpPr>
            <p:cNvPr id="19" name="Freeform 19"/>
            <p:cNvSpPr/>
            <p:nvPr/>
          </p:nvSpPr>
          <p:spPr>
            <a:xfrm>
              <a:off x="3300413" y="342661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1600000">
            <a:off x="3497424" y="3533756"/>
            <a:ext cx="282197" cy="469106"/>
            <a:chOff x="3497424" y="3533756"/>
            <a:chExt cx="282197" cy="469106"/>
          </a:xfrm>
        </p:grpSpPr>
        <p:sp>
          <p:nvSpPr>
            <p:cNvPr id="21" name="Freeform 21"/>
            <p:cNvSpPr/>
            <p:nvPr/>
          </p:nvSpPr>
          <p:spPr>
            <a:xfrm>
              <a:off x="3497424" y="3533756"/>
              <a:ext cx="282197" cy="469106"/>
            </a:xfrm>
            <a:custGeom>
              <a:avLst/>
              <a:gdLst/>
              <a:ahLst/>
              <a:cxnLst/>
              <a:rect l="0" t="0" r="0" b="0"/>
              <a:pathLst>
                <a:path w="182137" h="302895">
                  <a:moveTo>
                    <a:pt x="92164" y="0"/>
                  </a:moveTo>
                  <a:cubicBezTo>
                    <a:pt x="42205" y="0"/>
                    <a:pt x="0" y="40624"/>
                    <a:pt x="0" y="88706"/>
                  </a:cubicBezTo>
                  <a:cubicBezTo>
                    <a:pt x="0" y="123149"/>
                    <a:pt x="19374" y="149619"/>
                    <a:pt x="38290" y="163611"/>
                  </a:cubicBezTo>
                  <a:lnTo>
                    <a:pt x="38290" y="195015"/>
                  </a:lnTo>
                  <a:cubicBezTo>
                    <a:pt x="38290" y="197920"/>
                    <a:pt x="40615" y="200244"/>
                    <a:pt x="43520" y="200244"/>
                  </a:cubicBezTo>
                  <a:lnTo>
                    <a:pt x="137712" y="200244"/>
                  </a:lnTo>
                  <a:cubicBezTo>
                    <a:pt x="140599" y="200244"/>
                    <a:pt x="142942" y="197920"/>
                    <a:pt x="142942" y="195005"/>
                  </a:cubicBezTo>
                  <a:lnTo>
                    <a:pt x="142942" y="164201"/>
                  </a:lnTo>
                  <a:cubicBezTo>
                    <a:pt x="177994" y="146352"/>
                    <a:pt x="182137" y="112728"/>
                    <a:pt x="182137" y="88706"/>
                  </a:cubicBezTo>
                  <a:cubicBezTo>
                    <a:pt x="182137" y="39795"/>
                    <a:pt x="141770" y="0"/>
                    <a:pt x="92164" y="0"/>
                  </a:cubicBezTo>
                  <a:close/>
                  <a:moveTo>
                    <a:pt x="135522" y="156162"/>
                  </a:moveTo>
                  <a:cubicBezTo>
                    <a:pt x="133674" y="157020"/>
                    <a:pt x="132483" y="158867"/>
                    <a:pt x="132483" y="160915"/>
                  </a:cubicBezTo>
                  <a:lnTo>
                    <a:pt x="132483" y="189786"/>
                  </a:lnTo>
                  <a:lnTo>
                    <a:pt x="110109" y="189786"/>
                  </a:lnTo>
                  <a:lnTo>
                    <a:pt x="135731" y="95669"/>
                  </a:lnTo>
                  <a:cubicBezTo>
                    <a:pt x="136493" y="92878"/>
                    <a:pt x="134836" y="89992"/>
                    <a:pt x="132045" y="89240"/>
                  </a:cubicBezTo>
                  <a:cubicBezTo>
                    <a:pt x="129273" y="88478"/>
                    <a:pt x="126387" y="90135"/>
                    <a:pt x="125625" y="92907"/>
                  </a:cubicBezTo>
                  <a:lnTo>
                    <a:pt x="99241" y="189786"/>
                  </a:lnTo>
                  <a:lnTo>
                    <a:pt x="83068" y="189786"/>
                  </a:lnTo>
                  <a:lnTo>
                    <a:pt x="56683" y="92916"/>
                  </a:lnTo>
                  <a:cubicBezTo>
                    <a:pt x="55950" y="90145"/>
                    <a:pt x="53064" y="88487"/>
                    <a:pt x="50273" y="89249"/>
                  </a:cubicBezTo>
                  <a:cubicBezTo>
                    <a:pt x="47482" y="90002"/>
                    <a:pt x="45844" y="92888"/>
                    <a:pt x="46606" y="95679"/>
                  </a:cubicBezTo>
                  <a:lnTo>
                    <a:pt x="72238" y="189786"/>
                  </a:lnTo>
                  <a:lnTo>
                    <a:pt x="48758" y="189786"/>
                  </a:lnTo>
                  <a:lnTo>
                    <a:pt x="48749" y="189786"/>
                  </a:lnTo>
                  <a:lnTo>
                    <a:pt x="48749" y="160915"/>
                  </a:lnTo>
                  <a:cubicBezTo>
                    <a:pt x="48749" y="159201"/>
                    <a:pt x="47892" y="157582"/>
                    <a:pt x="46482" y="156610"/>
                  </a:cubicBezTo>
                  <a:cubicBezTo>
                    <a:pt x="24613" y="141522"/>
                    <a:pt x="10468" y="114871"/>
                    <a:pt x="10468" y="88706"/>
                  </a:cubicBezTo>
                  <a:cubicBezTo>
                    <a:pt x="10468" y="46291"/>
                    <a:pt x="47873" y="10458"/>
                    <a:pt x="92164" y="10458"/>
                  </a:cubicBezTo>
                  <a:cubicBezTo>
                    <a:pt x="135998" y="10458"/>
                    <a:pt x="171669" y="45558"/>
                    <a:pt x="171669" y="88706"/>
                  </a:cubicBezTo>
                  <a:cubicBezTo>
                    <a:pt x="171669" y="123873"/>
                    <a:pt x="160515" y="144666"/>
                    <a:pt x="135522" y="156162"/>
                  </a:cubicBezTo>
                  <a:close/>
                  <a:moveTo>
                    <a:pt x="132483" y="221170"/>
                  </a:moveTo>
                  <a:lnTo>
                    <a:pt x="48758" y="221170"/>
                  </a:lnTo>
                  <a:cubicBezTo>
                    <a:pt x="45863" y="221170"/>
                    <a:pt x="43529" y="223514"/>
                    <a:pt x="43529" y="226419"/>
                  </a:cubicBezTo>
                  <a:cubicBezTo>
                    <a:pt x="43529" y="229305"/>
                    <a:pt x="45853" y="231648"/>
                    <a:pt x="48758" y="231648"/>
                  </a:cubicBezTo>
                  <a:lnTo>
                    <a:pt x="132483" y="231648"/>
                  </a:lnTo>
                  <a:cubicBezTo>
                    <a:pt x="135350" y="231648"/>
                    <a:pt x="137712" y="229305"/>
                    <a:pt x="137712" y="226419"/>
                  </a:cubicBezTo>
                  <a:cubicBezTo>
                    <a:pt x="137703" y="223514"/>
                    <a:pt x="135360" y="221170"/>
                    <a:pt x="132483" y="221170"/>
                  </a:cubicBezTo>
                  <a:close/>
                  <a:moveTo>
                    <a:pt x="132483" y="242106"/>
                  </a:moveTo>
                  <a:lnTo>
                    <a:pt x="48758" y="242106"/>
                  </a:lnTo>
                  <a:cubicBezTo>
                    <a:pt x="45863" y="242106"/>
                    <a:pt x="43529" y="244450"/>
                    <a:pt x="43529" y="247355"/>
                  </a:cubicBezTo>
                  <a:cubicBezTo>
                    <a:pt x="43529" y="250241"/>
                    <a:pt x="45853" y="252584"/>
                    <a:pt x="48758" y="252584"/>
                  </a:cubicBezTo>
                  <a:lnTo>
                    <a:pt x="132483" y="252584"/>
                  </a:lnTo>
                  <a:cubicBezTo>
                    <a:pt x="135350" y="252584"/>
                    <a:pt x="137712" y="250241"/>
                    <a:pt x="137712" y="247355"/>
                  </a:cubicBezTo>
                  <a:cubicBezTo>
                    <a:pt x="137703" y="244450"/>
                    <a:pt x="135360" y="242106"/>
                    <a:pt x="132483" y="242106"/>
                  </a:cubicBezTo>
                  <a:close/>
                  <a:moveTo>
                    <a:pt x="124006" y="265652"/>
                  </a:moveTo>
                  <a:cubicBezTo>
                    <a:pt x="121091" y="265652"/>
                    <a:pt x="118767" y="267995"/>
                    <a:pt x="118767" y="270881"/>
                  </a:cubicBezTo>
                  <a:cubicBezTo>
                    <a:pt x="118767" y="290884"/>
                    <a:pt x="97431" y="292427"/>
                    <a:pt x="90888" y="292427"/>
                  </a:cubicBezTo>
                  <a:cubicBezTo>
                    <a:pt x="82506" y="292427"/>
                    <a:pt x="63008" y="290341"/>
                    <a:pt x="63008" y="270881"/>
                  </a:cubicBezTo>
                  <a:cubicBezTo>
                    <a:pt x="63008" y="267995"/>
                    <a:pt x="60665" y="265652"/>
                    <a:pt x="57779" y="265652"/>
                  </a:cubicBezTo>
                  <a:cubicBezTo>
                    <a:pt x="54883" y="265652"/>
                    <a:pt x="52549" y="267995"/>
                    <a:pt x="52549" y="270881"/>
                  </a:cubicBezTo>
                  <a:cubicBezTo>
                    <a:pt x="52549" y="290341"/>
                    <a:pt x="67599" y="302895"/>
                    <a:pt x="90897" y="302895"/>
                  </a:cubicBezTo>
                  <a:cubicBezTo>
                    <a:pt x="114186" y="302895"/>
                    <a:pt x="129245" y="290341"/>
                    <a:pt x="129235" y="270881"/>
                  </a:cubicBezTo>
                  <a:cubicBezTo>
                    <a:pt x="129235" y="267995"/>
                    <a:pt x="126883" y="265652"/>
                    <a:pt x="124006" y="265652"/>
                  </a:cubicBezTo>
                  <a:close/>
                  <a:moveTo>
                    <a:pt x="107356" y="84325"/>
                  </a:moveTo>
                  <a:cubicBezTo>
                    <a:pt x="104061" y="87592"/>
                    <a:pt x="100994" y="86611"/>
                    <a:pt x="93688" y="83182"/>
                  </a:cubicBezTo>
                  <a:cubicBezTo>
                    <a:pt x="86449" y="79772"/>
                    <a:pt x="76524" y="75105"/>
                    <a:pt x="67294" y="84325"/>
                  </a:cubicBezTo>
                  <a:cubicBezTo>
                    <a:pt x="65246" y="86373"/>
                    <a:pt x="65246" y="89678"/>
                    <a:pt x="67294" y="91726"/>
                  </a:cubicBezTo>
                  <a:cubicBezTo>
                    <a:pt x="69342" y="93764"/>
                    <a:pt x="72647" y="93764"/>
                    <a:pt x="74695" y="91726"/>
                  </a:cubicBezTo>
                  <a:cubicBezTo>
                    <a:pt x="78372" y="88059"/>
                    <a:pt x="81591" y="89059"/>
                    <a:pt x="89240" y="92659"/>
                  </a:cubicBezTo>
                  <a:cubicBezTo>
                    <a:pt x="93250" y="94555"/>
                    <a:pt x="98127" y="96831"/>
                    <a:pt x="103175" y="96831"/>
                  </a:cubicBezTo>
                  <a:cubicBezTo>
                    <a:pt x="106994" y="96831"/>
                    <a:pt x="110966" y="95526"/>
                    <a:pt x="114748" y="91726"/>
                  </a:cubicBezTo>
                  <a:cubicBezTo>
                    <a:pt x="116796" y="89678"/>
                    <a:pt x="116796" y="86373"/>
                    <a:pt x="114748" y="84325"/>
                  </a:cubicBezTo>
                  <a:cubicBezTo>
                    <a:pt x="112700" y="82286"/>
                    <a:pt x="109395" y="82286"/>
                    <a:pt x="107356" y="8432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 rot="21600000">
            <a:off x="579438" y="2311400"/>
            <a:ext cx="2203506" cy="77152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just">
              <a:lnSpc>
                <a:spcPts val="2025"/>
              </a:lnSpc>
            </a:pPr>
            <a:r>
              <a:rPr lang="en-US" sz="1350" b="0" i="0" spc="0" dirty="0" err="1">
                <a:solidFill>
                  <a:srgbClr val="0051B5">
                    <a:alpha val="100000"/>
                  </a:srgbClr>
                </a:solidFill>
                <a:latin typeface="PT Sans"/>
              </a:rPr>
              <a:t>Создать</a:t>
            </a:r>
            <a:r>
              <a:rPr lang="en-US" sz="1350" b="0" i="0" spc="0" dirty="0">
                <a:solidFill>
                  <a:srgbClr val="0051B5">
                    <a:alpha val="100000"/>
                  </a:srgbClr>
                </a:solidFill>
                <a:latin typeface="PT Sans"/>
              </a:rPr>
              <a:t> </a:t>
            </a:r>
            <a:r>
              <a:rPr lang="en-US" sz="1350" b="0" i="0" spc="0" dirty="0" err="1">
                <a:solidFill>
                  <a:srgbClr val="0051B5">
                    <a:alpha val="100000"/>
                  </a:srgbClr>
                </a:solidFill>
                <a:latin typeface="PT Sans"/>
              </a:rPr>
              <a:t>сайт</a:t>
            </a:r>
            <a:r>
              <a:rPr lang="en-US" sz="1350" b="0" i="0" spc="0" dirty="0">
                <a:solidFill>
                  <a:srgbClr val="0051B5">
                    <a:alpha val="100000"/>
                  </a:srgbClr>
                </a:solidFill>
                <a:latin typeface="PT Sans"/>
              </a:rPr>
              <a:t>, </a:t>
            </a:r>
            <a:r>
              <a:rPr lang="en-US" sz="1350" b="0" i="0" spc="0" dirty="0" err="1">
                <a:solidFill>
                  <a:srgbClr val="0051B5">
                    <a:alpha val="100000"/>
                  </a:srgbClr>
                </a:solidFill>
                <a:latin typeface="PT Sans"/>
              </a:rPr>
              <a:t>который</a:t>
            </a:r>
            <a:r>
              <a:rPr lang="en-US" sz="1350" b="0" i="0" spc="0" dirty="0">
                <a:solidFill>
                  <a:srgbClr val="0051B5">
                    <a:alpha val="100000"/>
                  </a:srgbClr>
                </a:solidFill>
                <a:latin typeface="PT Sans"/>
              </a:rPr>
              <a:t> </a:t>
            </a:r>
            <a:r>
              <a:rPr lang="en-US" sz="1350" b="0" i="0" spc="0" dirty="0" err="1">
                <a:solidFill>
                  <a:srgbClr val="0051B5">
                    <a:alpha val="100000"/>
                  </a:srgbClr>
                </a:solidFill>
                <a:latin typeface="PT Sans"/>
              </a:rPr>
              <a:t>позволит</a:t>
            </a:r>
            <a:r>
              <a:rPr lang="en-US" sz="1350" b="0" i="0" spc="0" dirty="0">
                <a:solidFill>
                  <a:srgbClr val="0051B5">
                    <a:alpha val="100000"/>
                  </a:srgbClr>
                </a:solidFill>
                <a:latin typeface="PT Sans"/>
              </a:rPr>
              <a:t> </a:t>
            </a:r>
            <a:r>
              <a:rPr lang="en-US" sz="1350" b="0" i="0" spc="0" dirty="0" err="1">
                <a:solidFill>
                  <a:srgbClr val="0051B5">
                    <a:alpha val="100000"/>
                  </a:srgbClr>
                </a:solidFill>
                <a:latin typeface="PT Sans"/>
              </a:rPr>
              <a:t>отображать</a:t>
            </a:r>
            <a:r>
              <a:rPr lang="en-US" sz="1350" b="0" i="0" spc="0" dirty="0">
                <a:solidFill>
                  <a:srgbClr val="0051B5">
                    <a:alpha val="100000"/>
                  </a:srgbClr>
                </a:solidFill>
                <a:latin typeface="PT Sans"/>
              </a:rPr>
              <a:t> </a:t>
            </a:r>
            <a:r>
              <a:rPr lang="en-US" sz="1350" b="0" i="0" spc="0" dirty="0" err="1">
                <a:solidFill>
                  <a:srgbClr val="0051B5">
                    <a:alpha val="100000"/>
                  </a:srgbClr>
                </a:solidFill>
                <a:latin typeface="PT Sans"/>
              </a:rPr>
              <a:t>собранные</a:t>
            </a:r>
            <a:r>
              <a:rPr lang="en-US" sz="1350" b="0" i="0" spc="0" dirty="0">
                <a:solidFill>
                  <a:srgbClr val="0051B5">
                    <a:alpha val="100000"/>
                  </a:srgbClr>
                </a:solidFill>
                <a:latin typeface="PT Sans"/>
              </a:rPr>
              <a:t> </a:t>
            </a:r>
            <a:r>
              <a:rPr lang="en-US" sz="1350" b="0" i="0" spc="0" dirty="0" err="1">
                <a:solidFill>
                  <a:srgbClr val="0051B5">
                    <a:alpha val="100000"/>
                  </a:srgbClr>
                </a:solidFill>
                <a:latin typeface="PT Sans"/>
              </a:rPr>
              <a:t>вакансии</a:t>
            </a:r>
            <a:endParaRPr lang="en-US" sz="1350" b="0" i="0" spc="0" dirty="0">
              <a:solidFill>
                <a:srgbClr val="0051B5">
                  <a:alpha val="100000"/>
                </a:srgbClr>
              </a:solidFill>
              <a:latin typeface="PT Sans"/>
            </a:endParaRPr>
          </a:p>
        </p:txBody>
      </p:sp>
      <p:sp>
        <p:nvSpPr>
          <p:cNvPr id="24" name="TextBox 24"/>
          <p:cNvSpPr txBox="1"/>
          <p:nvPr/>
        </p:nvSpPr>
        <p:spPr>
          <a:xfrm rot="21600000">
            <a:off x="3302000" y="2311400"/>
            <a:ext cx="2235256" cy="10287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just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Распространение сайта в сообществах которые являются основной аудиторией проекта</a:t>
            </a:r>
          </a:p>
        </p:txBody>
      </p:sp>
      <p:sp>
        <p:nvSpPr>
          <p:cNvPr id="25" name="TextBox 25"/>
          <p:cNvSpPr txBox="1"/>
          <p:nvPr/>
        </p:nvSpPr>
        <p:spPr>
          <a:xfrm rot="21600000">
            <a:off x="3302000" y="4223544"/>
            <a:ext cx="2203506" cy="25717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Крутая идея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579438" y="4223544"/>
            <a:ext cx="2203506" cy="10287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just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Сайт отвечает всем запросам по стандартам кибер-безопасности и соблюдение прав </a:t>
            </a:r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6179344" y="-366713"/>
            <a:ext cx="676275" cy="676275"/>
            <a:chOff x="6179344" y="-366713"/>
            <a:chExt cx="676275" cy="676275"/>
          </a:xfrm>
        </p:grpSpPr>
        <p:sp>
          <p:nvSpPr>
            <p:cNvPr id="27" name="Freeform 27"/>
            <p:cNvSpPr/>
            <p:nvPr/>
          </p:nvSpPr>
          <p:spPr>
            <a:xfrm>
              <a:off x="6179344" y="-366713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1600000">
            <a:off x="-293687" y="-142875"/>
            <a:ext cx="10121106" cy="3843338"/>
            <a:chOff x="-293687" y="-142875"/>
            <a:chExt cx="10121106" cy="3843338"/>
          </a:xfrm>
        </p:grpSpPr>
        <p:sp>
          <p:nvSpPr>
            <p:cNvPr id="2" name="Freeform 2"/>
            <p:cNvSpPr/>
            <p:nvPr/>
          </p:nvSpPr>
          <p:spPr>
            <a:xfrm>
              <a:off x="-293687" y="-142875"/>
              <a:ext cx="10121106" cy="384333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596481"/>
            <a:ext cx="10267950" cy="1889919"/>
            <a:chOff x="-257175" y="3596481"/>
            <a:chExt cx="10267950" cy="1889919"/>
          </a:xfrm>
        </p:grpSpPr>
        <p:sp>
          <p:nvSpPr>
            <p:cNvPr id="4" name="Freeform 4"/>
            <p:cNvSpPr/>
            <p:nvPr/>
          </p:nvSpPr>
          <p:spPr>
            <a:xfrm>
              <a:off x="-257175" y="3596481"/>
              <a:ext cx="10267950" cy="188991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5834063" y="2743200"/>
            <a:ext cx="676275" cy="676275"/>
            <a:chOff x="5834063" y="2743200"/>
            <a:chExt cx="676275" cy="676275"/>
          </a:xfrm>
        </p:grpSpPr>
        <p:sp>
          <p:nvSpPr>
            <p:cNvPr id="6" name="Freeform 6"/>
            <p:cNvSpPr/>
            <p:nvPr/>
          </p:nvSpPr>
          <p:spPr>
            <a:xfrm>
              <a:off x="5834063" y="274320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7883525" y="3600450"/>
            <a:ext cx="3719512" cy="3719512"/>
            <a:chOff x="7883525" y="3600450"/>
            <a:chExt cx="3719512" cy="3719512"/>
          </a:xfrm>
        </p:grpSpPr>
        <p:sp>
          <p:nvSpPr>
            <p:cNvPr id="8" name="Freeform 8"/>
            <p:cNvSpPr/>
            <p:nvPr/>
          </p:nvSpPr>
          <p:spPr>
            <a:xfrm>
              <a:off x="7883525" y="3600450"/>
              <a:ext cx="3719512" cy="371951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 rot="21600000">
            <a:off x="571472" y="4251325"/>
            <a:ext cx="4987981" cy="5143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PT Sans"/>
              </a:rPr>
              <a:t>стек технологий</a:t>
            </a:r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9309100" y="197247"/>
            <a:ext cx="95250" cy="95250"/>
            <a:chOff x="9309100" y="197247"/>
            <a:chExt cx="95250" cy="95250"/>
          </a:xfrm>
        </p:grpSpPr>
        <p:sp>
          <p:nvSpPr>
            <p:cNvPr id="11" name="Freeform 11"/>
            <p:cNvSpPr/>
            <p:nvPr/>
          </p:nvSpPr>
          <p:spPr>
            <a:xfrm>
              <a:off x="9309100" y="197247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21600000">
            <a:off x="9446391" y="195771"/>
            <a:ext cx="95250" cy="95250"/>
            <a:chOff x="9446391" y="195771"/>
            <a:chExt cx="95250" cy="95250"/>
          </a:xfrm>
        </p:grpSpPr>
        <p:sp>
          <p:nvSpPr>
            <p:cNvPr id="13" name="Freeform 13"/>
            <p:cNvSpPr/>
            <p:nvPr/>
          </p:nvSpPr>
          <p:spPr>
            <a:xfrm>
              <a:off x="9446391" y="195771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304800" h="304638">
                  <a:moveTo>
                    <a:pt x="152400" y="41758"/>
                  </a:moveTo>
                  <a:cubicBezTo>
                    <a:pt x="213474" y="41758"/>
                    <a:pt x="263042" y="91278"/>
                    <a:pt x="263052" y="152352"/>
                  </a:cubicBezTo>
                  <a:cubicBezTo>
                    <a:pt x="263052" y="213436"/>
                    <a:pt x="213484" y="262890"/>
                    <a:pt x="152400" y="262890"/>
                  </a:cubicBezTo>
                  <a:cubicBezTo>
                    <a:pt x="91278" y="262890"/>
                    <a:pt x="41758" y="213427"/>
                    <a:pt x="41758" y="152343"/>
                  </a:cubicBezTo>
                  <a:cubicBezTo>
                    <a:pt x="41748" y="91278"/>
                    <a:pt x="91269" y="41758"/>
                    <a:pt x="152400" y="41758"/>
                  </a:cubicBezTo>
                  <a:moveTo>
                    <a:pt x="152400" y="0"/>
                  </a:moveTo>
                  <a:cubicBezTo>
                    <a:pt x="68370" y="0"/>
                    <a:pt x="0" y="68342"/>
                    <a:pt x="0" y="152343"/>
                  </a:cubicBezTo>
                  <a:cubicBezTo>
                    <a:pt x="0" y="236325"/>
                    <a:pt x="68361" y="304638"/>
                    <a:pt x="152400" y="304638"/>
                  </a:cubicBezTo>
                  <a:cubicBezTo>
                    <a:pt x="236439" y="304638"/>
                    <a:pt x="304800" y="236325"/>
                    <a:pt x="304800" y="152343"/>
                  </a:cubicBezTo>
                  <a:cubicBezTo>
                    <a:pt x="304790" y="6834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21600000">
            <a:off x="7724775" y="-378619"/>
            <a:ext cx="676275" cy="676275"/>
            <a:chOff x="7724775" y="-378619"/>
            <a:chExt cx="676275" cy="676275"/>
          </a:xfrm>
        </p:grpSpPr>
        <p:sp>
          <p:nvSpPr>
            <p:cNvPr id="15" name="Freeform 15"/>
            <p:cNvSpPr/>
            <p:nvPr/>
          </p:nvSpPr>
          <p:spPr>
            <a:xfrm>
              <a:off x="7724775" y="-37861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21600000">
            <a:off x="-204787" y="4941094"/>
            <a:ext cx="676275" cy="676275"/>
            <a:chOff x="-204787" y="4941094"/>
            <a:chExt cx="676275" cy="676275"/>
          </a:xfrm>
        </p:grpSpPr>
        <p:sp>
          <p:nvSpPr>
            <p:cNvPr id="17" name="Freeform 17"/>
            <p:cNvSpPr/>
            <p:nvPr/>
          </p:nvSpPr>
          <p:spPr>
            <a:xfrm>
              <a:off x="-204787" y="4941094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pic>
        <p:nvPicPr>
          <p:cNvPr id="19" name="Объект 4">
            <a:extLst>
              <a:ext uri="{FF2B5EF4-FFF2-40B4-BE49-F238E27FC236}">
                <a16:creationId xmlns:a16="http://schemas.microsoft.com/office/drawing/2014/main" id="{B050E7D6-5287-4DE0-BF33-332FC89BEEE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2" y="291021"/>
            <a:ext cx="1349475" cy="143044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8240637-9B42-4509-8AED-D3E97A5E3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50" y="1470553"/>
            <a:ext cx="1942600" cy="138757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B6C070-70A1-49B2-870E-0B86D4266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55" y="54314"/>
            <a:ext cx="1573487" cy="157348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77BFA09-2DF3-4DB9-A48B-7F4B9ADD1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24" y="1978419"/>
            <a:ext cx="2736118" cy="154013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0C6B541-0C64-4457-B48F-80AFEBE79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08" y="-102843"/>
            <a:ext cx="1403928" cy="135713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16C2B67-03F9-4B44-8887-32E37E06A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71" y="164925"/>
            <a:ext cx="1540136" cy="154013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7E53289-2070-4482-9FC9-5965AC3F8E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54" y="1624498"/>
            <a:ext cx="2163544" cy="75663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6D3328-551F-484E-8193-209C2F0DBC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66" y="2067404"/>
            <a:ext cx="1373225" cy="1373225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, знак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AC72682-46DD-4D30-A141-AC582D2EC5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98" y="2312734"/>
            <a:ext cx="945067" cy="10225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65719-12B6-4D01-BABC-21C947C7D403}"/>
              </a:ext>
            </a:extLst>
          </p:cNvPr>
          <p:cNvSpPr txBox="1"/>
          <p:nvPr/>
        </p:nvSpPr>
        <p:spPr>
          <a:xfrm>
            <a:off x="1909267" y="1770278"/>
            <a:ext cx="62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ТУТ ДЕМОНСТРАЦИЯ</a:t>
            </a:r>
          </a:p>
          <a:p>
            <a:r>
              <a:rPr lang="ru-RU" dirty="0"/>
              <a:t>ЧЕРЕЗ ВИДЕО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8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4" name="Freeform 4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5120082" y="-111125"/>
            <a:ext cx="4625038" cy="44082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5400000">
            <a:off x="618399" y="-910364"/>
            <a:ext cx="4195762" cy="5502140"/>
            <a:chOff x="618399" y="-910364"/>
            <a:chExt cx="4195762" cy="5502140"/>
          </a:xfrm>
        </p:grpSpPr>
        <p:sp>
          <p:nvSpPr>
            <p:cNvPr id="7" name="Freeform 7"/>
            <p:cNvSpPr/>
            <p:nvPr/>
          </p:nvSpPr>
          <p:spPr>
            <a:xfrm>
              <a:off x="618399" y="-910364"/>
              <a:ext cx="4195762" cy="550214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 rot="21600000">
            <a:off x="574647" y="500044"/>
            <a:ext cx="4860981" cy="5143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l">
              <a:lnSpc>
                <a:spcPts val="4050"/>
              </a:lnSpc>
            </a:pPr>
            <a:r>
              <a:rPr lang="ru-RU" sz="3375" b="1" i="0" spc="0" dirty="0">
                <a:solidFill>
                  <a:srgbClr val="0051B5">
                    <a:alpha val="100000"/>
                  </a:srgbClr>
                </a:solidFill>
                <a:latin typeface="PT Sans" panose="020B0503020203020204" pitchFamily="34" charset="-52"/>
              </a:rPr>
              <a:t>ПЕРСПЕКТИВЫ</a:t>
            </a:r>
            <a:endParaRPr lang="en-US" sz="3375" b="1" i="0" spc="0" dirty="0">
              <a:solidFill>
                <a:srgbClr val="0051B5">
                  <a:alpha val="100000"/>
                </a:srgbClr>
              </a:solidFill>
              <a:latin typeface="PT Sans" panose="020B0503020203020204" pitchFamily="34" charset="-52"/>
            </a:endParaRPr>
          </a:p>
        </p:txBody>
      </p:sp>
      <p:sp>
        <p:nvSpPr>
          <p:cNvPr id="10" name="TextBox 10"/>
          <p:cNvSpPr txBox="1"/>
          <p:nvPr/>
        </p:nvSpPr>
        <p:spPr>
          <a:xfrm rot="21600000">
            <a:off x="1015972" y="4233019"/>
            <a:ext cx="1658200" cy="419100"/>
          </a:xfrm>
          <a:prstGeom prst="rect">
            <a:avLst/>
          </a:prstGeom>
        </p:spPr>
        <p:txBody>
          <a:bodyPr lIns="0" tIns="43200" rIns="0" bIns="0" rtlCol="0" anchor="t"/>
          <a:lstStyle/>
          <a:p>
            <a:pPr algn="l">
              <a:lnSpc>
                <a:spcPts val="3300"/>
              </a:lnSpc>
            </a:pPr>
            <a:endParaRPr lang="en-US" sz="3000" b="1" i="0" spc="75" dirty="0">
              <a:solidFill>
                <a:srgbClr val="0051B5">
                  <a:alpha val="100000"/>
                </a:srgbClr>
              </a:solidFill>
              <a:latin typeface="Red Hat Display"/>
            </a:endParaRPr>
          </a:p>
        </p:txBody>
      </p:sp>
      <p:sp>
        <p:nvSpPr>
          <p:cNvPr id="11" name="TextBox 11"/>
          <p:cNvSpPr txBox="1"/>
          <p:nvPr/>
        </p:nvSpPr>
        <p:spPr>
          <a:xfrm rot="21600000">
            <a:off x="3473422" y="4233019"/>
            <a:ext cx="1658200" cy="419100"/>
          </a:xfrm>
          <a:prstGeom prst="rect">
            <a:avLst/>
          </a:prstGeom>
        </p:spPr>
        <p:txBody>
          <a:bodyPr lIns="0" tIns="43200" rIns="0" bIns="0" rtlCol="0" anchor="t"/>
          <a:lstStyle/>
          <a:p>
            <a:pPr algn="l">
              <a:lnSpc>
                <a:spcPts val="3300"/>
              </a:lnSpc>
            </a:pPr>
            <a:endParaRPr lang="en-US" sz="3000" b="1" i="0" spc="75" dirty="0">
              <a:solidFill>
                <a:srgbClr val="0051B5">
                  <a:alpha val="100000"/>
                </a:srgbClr>
              </a:solidFill>
              <a:latin typeface="Red Hat Display"/>
            </a:endParaRPr>
          </a:p>
        </p:txBody>
      </p:sp>
      <p:sp>
        <p:nvSpPr>
          <p:cNvPr id="12" name="TextBox 12"/>
          <p:cNvSpPr txBox="1"/>
          <p:nvPr/>
        </p:nvSpPr>
        <p:spPr>
          <a:xfrm rot="21600000">
            <a:off x="5470497" y="4233019"/>
            <a:ext cx="1658200" cy="419100"/>
          </a:xfrm>
          <a:prstGeom prst="rect">
            <a:avLst/>
          </a:prstGeom>
        </p:spPr>
        <p:txBody>
          <a:bodyPr lIns="0" tIns="43200" rIns="0" bIns="0" rtlCol="0" anchor="t"/>
          <a:lstStyle/>
          <a:p>
            <a:pPr algn="l">
              <a:lnSpc>
                <a:spcPts val="3300"/>
              </a:lnSpc>
            </a:pPr>
            <a:endParaRPr lang="en-US" sz="3000" b="1" i="0" spc="75" dirty="0">
              <a:solidFill>
                <a:srgbClr val="0051B5">
                  <a:alpha val="100000"/>
                </a:srgbClr>
              </a:solidFill>
              <a:latin typeface="Red Hat Display"/>
            </a:endParaRPr>
          </a:p>
        </p:txBody>
      </p:sp>
      <p:sp>
        <p:nvSpPr>
          <p:cNvPr id="15" name="TextBox 15"/>
          <p:cNvSpPr txBox="1"/>
          <p:nvPr/>
        </p:nvSpPr>
        <p:spPr>
          <a:xfrm rot="21600000">
            <a:off x="5476007" y="4121911"/>
            <a:ext cx="2102700" cy="4572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800"/>
              </a:lnSpc>
            </a:pPr>
            <a:r>
              <a:rPr lang="ru-RU" sz="1200" b="0" i="0" spc="0" dirty="0">
                <a:solidFill>
                  <a:srgbClr val="0051B5">
                    <a:alpha val="100000"/>
                  </a:srgbClr>
                </a:solidFill>
                <a:latin typeface="PT Sans" panose="020B0503020203020204" pitchFamily="34" charset="-52"/>
              </a:rPr>
              <a:t>Поиск и добавление новых источников вакансий</a:t>
            </a:r>
            <a:endParaRPr lang="en-US" sz="1200" b="0" i="0" spc="0" dirty="0">
              <a:solidFill>
                <a:srgbClr val="0051B5">
                  <a:alpha val="100000"/>
                </a:srgbClr>
              </a:solidFill>
              <a:latin typeface="PT Sans" panose="020B0503020203020204" pitchFamily="34" charset="-52"/>
            </a:endParaRPr>
          </a:p>
        </p:txBody>
      </p:sp>
      <p:sp>
        <p:nvSpPr>
          <p:cNvPr id="16" name="TextBox 16"/>
          <p:cNvSpPr txBox="1"/>
          <p:nvPr/>
        </p:nvSpPr>
        <p:spPr>
          <a:xfrm rot="21600000">
            <a:off x="8150151" y="4792613"/>
            <a:ext cx="1257356" cy="342900"/>
          </a:xfrm>
          <a:prstGeom prst="rect">
            <a:avLst/>
          </a:prstGeom>
        </p:spPr>
        <p:txBody>
          <a:bodyPr lIns="0" tIns="14400" rIns="0" bIns="0" rtlCol="0" anchor="t"/>
          <a:lstStyle/>
          <a:p>
            <a:pPr algn="r">
              <a:lnSpc>
                <a:spcPts val="1350"/>
              </a:lnSpc>
            </a:pPr>
            <a:endParaRPr lang="en-US" sz="900" b="1" i="0" u="sng" spc="0" dirty="0">
              <a:solidFill>
                <a:srgbClr val="000000">
                  <a:alpha val="50000"/>
                </a:srgbClr>
              </a:solidFill>
              <a:latin typeface="Red Hat Display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92841" y="1031063"/>
            <a:ext cx="5202238" cy="3102177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 rot="21600000">
            <a:off x="572250" y="4298900"/>
            <a:ext cx="341376" cy="266700"/>
            <a:chOff x="572250" y="4298900"/>
            <a:chExt cx="341376" cy="266700"/>
          </a:xfrm>
        </p:grpSpPr>
        <p:sp>
          <p:nvSpPr>
            <p:cNvPr id="18" name="Freeform 18"/>
            <p:cNvSpPr/>
            <p:nvPr/>
          </p:nvSpPr>
          <p:spPr>
            <a:xfrm>
              <a:off x="572250" y="4298900"/>
              <a:ext cx="341376" cy="266700"/>
            </a:xfrm>
            <a:custGeom>
              <a:avLst/>
              <a:gdLst/>
              <a:ahLst/>
              <a:cxnLst/>
              <a:rect l="0" t="0" r="0" b="0"/>
              <a:pathLst>
                <a:path w="304798" h="237258">
                  <a:moveTo>
                    <a:pt x="152399" y="237258"/>
                  </a:moveTo>
                  <a:cubicBezTo>
                    <a:pt x="149846" y="237258"/>
                    <a:pt x="147465" y="235972"/>
                    <a:pt x="146075" y="233829"/>
                  </a:cubicBezTo>
                  <a:lnTo>
                    <a:pt x="1228" y="11678"/>
                  </a:lnTo>
                  <a:cubicBezTo>
                    <a:pt x="-287" y="9354"/>
                    <a:pt x="-410" y="6391"/>
                    <a:pt x="914" y="3953"/>
                  </a:cubicBezTo>
                  <a:cubicBezTo>
                    <a:pt x="2238" y="1514"/>
                    <a:pt x="4781" y="0"/>
                    <a:pt x="7553" y="0"/>
                  </a:cubicBezTo>
                  <a:lnTo>
                    <a:pt x="297246" y="0"/>
                  </a:lnTo>
                  <a:cubicBezTo>
                    <a:pt x="300018" y="0"/>
                    <a:pt x="302570" y="1514"/>
                    <a:pt x="303885" y="3953"/>
                  </a:cubicBezTo>
                  <a:cubicBezTo>
                    <a:pt x="305209" y="6391"/>
                    <a:pt x="305085" y="9354"/>
                    <a:pt x="303570" y="11678"/>
                  </a:cubicBezTo>
                  <a:lnTo>
                    <a:pt x="158724" y="233829"/>
                  </a:lnTo>
                  <a:cubicBezTo>
                    <a:pt x="157333" y="235963"/>
                    <a:pt x="154952" y="237258"/>
                    <a:pt x="152399" y="237258"/>
                  </a:cubicBezTo>
                  <a:close/>
                  <a:moveTo>
                    <a:pt x="21497" y="15107"/>
                  </a:moveTo>
                  <a:lnTo>
                    <a:pt x="152399" y="215865"/>
                  </a:lnTo>
                  <a:lnTo>
                    <a:pt x="283301" y="15107"/>
                  </a:lnTo>
                  <a:lnTo>
                    <a:pt x="21497" y="1510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10800000">
            <a:off x="3023350" y="4298900"/>
            <a:ext cx="341376" cy="266700"/>
            <a:chOff x="3023350" y="4298900"/>
            <a:chExt cx="341376" cy="266700"/>
          </a:xfrm>
        </p:grpSpPr>
        <p:sp>
          <p:nvSpPr>
            <p:cNvPr id="20" name="Freeform 20"/>
            <p:cNvSpPr/>
            <p:nvPr/>
          </p:nvSpPr>
          <p:spPr>
            <a:xfrm>
              <a:off x="3023350" y="4298900"/>
              <a:ext cx="341376" cy="266700"/>
            </a:xfrm>
            <a:custGeom>
              <a:avLst/>
              <a:gdLst/>
              <a:ahLst/>
              <a:cxnLst/>
              <a:rect l="0" t="0" r="0" b="0"/>
              <a:pathLst>
                <a:path w="304798" h="237258">
                  <a:moveTo>
                    <a:pt x="152399" y="237258"/>
                  </a:moveTo>
                  <a:cubicBezTo>
                    <a:pt x="149846" y="237258"/>
                    <a:pt x="147465" y="235972"/>
                    <a:pt x="146075" y="233829"/>
                  </a:cubicBezTo>
                  <a:lnTo>
                    <a:pt x="1228" y="11678"/>
                  </a:lnTo>
                  <a:cubicBezTo>
                    <a:pt x="-287" y="9354"/>
                    <a:pt x="-410" y="6391"/>
                    <a:pt x="914" y="3953"/>
                  </a:cubicBezTo>
                  <a:cubicBezTo>
                    <a:pt x="2238" y="1514"/>
                    <a:pt x="4781" y="0"/>
                    <a:pt x="7553" y="0"/>
                  </a:cubicBezTo>
                  <a:lnTo>
                    <a:pt x="297246" y="0"/>
                  </a:lnTo>
                  <a:cubicBezTo>
                    <a:pt x="300018" y="0"/>
                    <a:pt x="302570" y="1514"/>
                    <a:pt x="303885" y="3953"/>
                  </a:cubicBezTo>
                  <a:cubicBezTo>
                    <a:pt x="305209" y="6391"/>
                    <a:pt x="305085" y="9354"/>
                    <a:pt x="303570" y="11678"/>
                  </a:cubicBezTo>
                  <a:lnTo>
                    <a:pt x="158724" y="233829"/>
                  </a:lnTo>
                  <a:cubicBezTo>
                    <a:pt x="157333" y="235963"/>
                    <a:pt x="154952" y="237258"/>
                    <a:pt x="152399" y="237258"/>
                  </a:cubicBezTo>
                  <a:close/>
                  <a:moveTo>
                    <a:pt x="21497" y="15107"/>
                  </a:moveTo>
                  <a:lnTo>
                    <a:pt x="152399" y="215865"/>
                  </a:lnTo>
                  <a:lnTo>
                    <a:pt x="283301" y="15107"/>
                  </a:lnTo>
                  <a:lnTo>
                    <a:pt x="21497" y="1510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B86E379-4F2E-4F98-A4FF-CD9A0C22415C}"/>
              </a:ext>
            </a:extLst>
          </p:cNvPr>
          <p:cNvSpPr/>
          <p:nvPr/>
        </p:nvSpPr>
        <p:spPr>
          <a:xfrm>
            <a:off x="92840" y="4038365"/>
            <a:ext cx="3380582" cy="613754"/>
          </a:xfrm>
          <a:prstGeom prst="rect">
            <a:avLst/>
          </a:prstGeom>
          <a:solidFill>
            <a:srgbClr val="FFF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 rot="21600000">
            <a:off x="190785" y="4113546"/>
            <a:ext cx="2102700" cy="4572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800"/>
              </a:lnSpc>
            </a:pPr>
            <a:r>
              <a:rPr lang="ru-RU" sz="1200" b="0" i="0" spc="0" dirty="0">
                <a:solidFill>
                  <a:srgbClr val="0051B5">
                    <a:alpha val="100000"/>
                  </a:srgbClr>
                </a:solidFill>
                <a:latin typeface="PT Sans" panose="020B0503020203020204" pitchFamily="34" charset="-52"/>
              </a:rPr>
              <a:t>Поддержка и развитие проекта от </a:t>
            </a:r>
            <a:r>
              <a:rPr lang="en-US" sz="1200" dirty="0" err="1">
                <a:solidFill>
                  <a:srgbClr val="0051B5">
                    <a:alpha val="100000"/>
                  </a:srgbClr>
                </a:solidFill>
                <a:latin typeface="PT Sans" panose="020B0503020203020204" pitchFamily="34" charset="-52"/>
              </a:rPr>
              <a:t>profitbase</a:t>
            </a:r>
            <a:endParaRPr lang="en-US" sz="1200" b="0" i="0" spc="0" dirty="0">
              <a:solidFill>
                <a:srgbClr val="0051B5">
                  <a:alpha val="100000"/>
                </a:srgbClr>
              </a:solidFill>
              <a:latin typeface="PT Sans" panose="020B0503020203020204" pitchFamily="34" charset="-52"/>
            </a:endParaRPr>
          </a:p>
        </p:txBody>
      </p:sp>
      <p:sp>
        <p:nvSpPr>
          <p:cNvPr id="14" name="TextBox 14"/>
          <p:cNvSpPr txBox="1"/>
          <p:nvPr/>
        </p:nvSpPr>
        <p:spPr>
          <a:xfrm rot="21600000">
            <a:off x="2928304" y="4117809"/>
            <a:ext cx="2102700" cy="4572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800"/>
              </a:lnSpc>
            </a:pPr>
            <a:r>
              <a:rPr lang="ru-RU" sz="1200" dirty="0">
                <a:solidFill>
                  <a:srgbClr val="0051B5">
                    <a:alpha val="100000"/>
                  </a:srgbClr>
                </a:solidFill>
                <a:latin typeface="PT Sans" panose="020B0503020203020204" pitchFamily="34" charset="-52"/>
              </a:rPr>
              <a:t>Поиск и добавление новых партнеров</a:t>
            </a:r>
            <a:endParaRPr lang="en-US" sz="1200" b="0" i="0" spc="0" dirty="0">
              <a:solidFill>
                <a:srgbClr val="0051B5">
                  <a:alpha val="100000"/>
                </a:srgbClr>
              </a:solidFill>
              <a:latin typeface="PT Sans" panose="020B0503020203020204" pitchFamily="34" charset="-52"/>
            </a:endParaRPr>
          </a:p>
        </p:txBody>
      </p:sp>
      <p:grpSp>
        <p:nvGrpSpPr>
          <p:cNvPr id="23" name="Group 12">
            <a:extLst>
              <a:ext uri="{FF2B5EF4-FFF2-40B4-BE49-F238E27FC236}">
                <a16:creationId xmlns:a16="http://schemas.microsoft.com/office/drawing/2014/main" id="{88FEC2C9-AFAA-4193-B643-279A13060D2C}"/>
              </a:ext>
            </a:extLst>
          </p:cNvPr>
          <p:cNvGrpSpPr/>
          <p:nvPr/>
        </p:nvGrpSpPr>
        <p:grpSpPr>
          <a:xfrm rot="21600000">
            <a:off x="208802" y="4815520"/>
            <a:ext cx="95250" cy="95250"/>
            <a:chOff x="9309100" y="197247"/>
            <a:chExt cx="95250" cy="95250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3811806-7F30-43CA-9EF4-E0BB18FFDAE2}"/>
                </a:ext>
              </a:extLst>
            </p:cNvPr>
            <p:cNvSpPr/>
            <p:nvPr/>
          </p:nvSpPr>
          <p:spPr>
            <a:xfrm>
              <a:off x="9309100" y="197247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5" name="Group 14">
            <a:extLst>
              <a:ext uri="{FF2B5EF4-FFF2-40B4-BE49-F238E27FC236}">
                <a16:creationId xmlns:a16="http://schemas.microsoft.com/office/drawing/2014/main" id="{893049EC-71FF-4295-95A3-97903B5738E1}"/>
              </a:ext>
            </a:extLst>
          </p:cNvPr>
          <p:cNvGrpSpPr/>
          <p:nvPr/>
        </p:nvGrpSpPr>
        <p:grpSpPr>
          <a:xfrm rot="21600000">
            <a:off x="346093" y="4814044"/>
            <a:ext cx="95250" cy="95250"/>
            <a:chOff x="9446391" y="195771"/>
            <a:chExt cx="95250" cy="95250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56477E04-1686-4237-92EE-497E292860E1}"/>
                </a:ext>
              </a:extLst>
            </p:cNvPr>
            <p:cNvSpPr/>
            <p:nvPr/>
          </p:nvSpPr>
          <p:spPr>
            <a:xfrm>
              <a:off x="9446391" y="195771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304800" h="304638">
                  <a:moveTo>
                    <a:pt x="152400" y="41758"/>
                  </a:moveTo>
                  <a:cubicBezTo>
                    <a:pt x="213474" y="41758"/>
                    <a:pt x="263042" y="91278"/>
                    <a:pt x="263052" y="152352"/>
                  </a:cubicBezTo>
                  <a:cubicBezTo>
                    <a:pt x="263052" y="213436"/>
                    <a:pt x="213484" y="262890"/>
                    <a:pt x="152400" y="262890"/>
                  </a:cubicBezTo>
                  <a:cubicBezTo>
                    <a:pt x="91278" y="262890"/>
                    <a:pt x="41758" y="213427"/>
                    <a:pt x="41758" y="152343"/>
                  </a:cubicBezTo>
                  <a:cubicBezTo>
                    <a:pt x="41748" y="91278"/>
                    <a:pt x="91269" y="41758"/>
                    <a:pt x="152400" y="41758"/>
                  </a:cubicBezTo>
                  <a:moveTo>
                    <a:pt x="152400" y="0"/>
                  </a:moveTo>
                  <a:cubicBezTo>
                    <a:pt x="68370" y="0"/>
                    <a:pt x="0" y="68342"/>
                    <a:pt x="0" y="152343"/>
                  </a:cubicBezTo>
                  <a:cubicBezTo>
                    <a:pt x="0" y="236325"/>
                    <a:pt x="68361" y="304638"/>
                    <a:pt x="152400" y="304638"/>
                  </a:cubicBezTo>
                  <a:cubicBezTo>
                    <a:pt x="236439" y="304638"/>
                    <a:pt x="304800" y="236325"/>
                    <a:pt x="304800" y="152343"/>
                  </a:cubicBezTo>
                  <a:cubicBezTo>
                    <a:pt x="304790" y="6834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4" name="Freeform 4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 flipH="1">
            <a:off x="0" y="0"/>
            <a:ext cx="5216631" cy="3953228"/>
            <a:chOff x="0" y="0"/>
            <a:chExt cx="5216631" cy="39532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16631" cy="3953228"/>
            </a:xfrm>
            <a:custGeom>
              <a:avLst/>
              <a:gdLst/>
              <a:ahLst/>
              <a:cxnLst/>
              <a:rect l="0" t="0" r="0" b="0"/>
              <a:pathLst>
                <a:path w="304800" h="230505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0" y="3945731"/>
            <a:ext cx="4021137" cy="4021137"/>
            <a:chOff x="0" y="3945731"/>
            <a:chExt cx="4021137" cy="4021137"/>
          </a:xfrm>
        </p:grpSpPr>
        <p:sp>
          <p:nvSpPr>
            <p:cNvPr id="8" name="Freeform 8"/>
            <p:cNvSpPr/>
            <p:nvPr/>
          </p:nvSpPr>
          <p:spPr>
            <a:xfrm>
              <a:off x="0" y="3945731"/>
              <a:ext cx="4021137" cy="4021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7731125" y="3945731"/>
            <a:ext cx="4021137" cy="4021137"/>
            <a:chOff x="7731125" y="3945731"/>
            <a:chExt cx="4021137" cy="4021137"/>
          </a:xfrm>
        </p:grpSpPr>
        <p:sp>
          <p:nvSpPr>
            <p:cNvPr id="10" name="Freeform 10"/>
            <p:cNvSpPr/>
            <p:nvPr/>
          </p:nvSpPr>
          <p:spPr>
            <a:xfrm>
              <a:off x="7731125" y="3945731"/>
              <a:ext cx="4021137" cy="4021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012625" y="-12297"/>
            <a:ext cx="6094194" cy="5522863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21600000">
            <a:off x="7119938" y="-330994"/>
            <a:ext cx="676275" cy="676275"/>
            <a:chOff x="7119938" y="-330994"/>
            <a:chExt cx="676275" cy="676275"/>
          </a:xfrm>
        </p:grpSpPr>
        <p:sp>
          <p:nvSpPr>
            <p:cNvPr id="13" name="Freeform 13"/>
            <p:cNvSpPr/>
            <p:nvPr/>
          </p:nvSpPr>
          <p:spPr>
            <a:xfrm>
              <a:off x="7119938" y="-330994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21600000">
            <a:off x="-369094" y="3598069"/>
            <a:ext cx="676275" cy="676275"/>
            <a:chOff x="-369094" y="3598069"/>
            <a:chExt cx="676275" cy="676275"/>
          </a:xfrm>
        </p:grpSpPr>
        <p:sp>
          <p:nvSpPr>
            <p:cNvPr id="15" name="Freeform 15"/>
            <p:cNvSpPr/>
            <p:nvPr/>
          </p:nvSpPr>
          <p:spPr>
            <a:xfrm>
              <a:off x="-369094" y="359806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21600000">
            <a:off x="0" y="461963"/>
            <a:ext cx="675481" cy="675481"/>
            <a:chOff x="0" y="461963"/>
            <a:chExt cx="675481" cy="675481"/>
          </a:xfrm>
        </p:grpSpPr>
        <p:sp>
          <p:nvSpPr>
            <p:cNvPr id="17" name="Freeform 17"/>
            <p:cNvSpPr/>
            <p:nvPr/>
          </p:nvSpPr>
          <p:spPr>
            <a:xfrm>
              <a:off x="0" y="461963"/>
              <a:ext cx="675481" cy="675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676275" y="457200"/>
            <a:ext cx="676275" cy="676275"/>
            <a:chOff x="676275" y="457200"/>
            <a:chExt cx="676275" cy="676275"/>
          </a:xfrm>
        </p:grpSpPr>
        <p:sp>
          <p:nvSpPr>
            <p:cNvPr id="19" name="Freeform 19"/>
            <p:cNvSpPr/>
            <p:nvPr/>
          </p:nvSpPr>
          <p:spPr>
            <a:xfrm>
              <a:off x="676275" y="45720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1600000">
            <a:off x="3486150" y="5143500"/>
            <a:ext cx="676275" cy="676275"/>
            <a:chOff x="3486150" y="5143500"/>
            <a:chExt cx="676275" cy="676275"/>
          </a:xfrm>
        </p:grpSpPr>
        <p:sp>
          <p:nvSpPr>
            <p:cNvPr id="21" name="Freeform 21"/>
            <p:cNvSpPr/>
            <p:nvPr/>
          </p:nvSpPr>
          <p:spPr>
            <a:xfrm>
              <a:off x="3486150" y="514350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 rot="21600000">
            <a:off x="574647" y="1671619"/>
            <a:ext cx="4987981" cy="1676400"/>
          </a:xfrm>
          <a:prstGeom prst="rect">
            <a:avLst/>
          </a:prstGeom>
        </p:spPr>
        <p:txBody>
          <a:bodyPr lIns="0" tIns="86400" rIns="0" bIns="0" rtlCol="0" anchor="t"/>
          <a:lstStyle/>
          <a:p>
            <a:pPr algn="l">
              <a:lnSpc>
                <a:spcPts val="6600"/>
              </a:lnSpc>
            </a:pPr>
            <a:r>
              <a:rPr lang="ru-RU" sz="6000" i="0" spc="0" dirty="0">
                <a:solidFill>
                  <a:srgbClr val="FFFFFF">
                    <a:alpha val="100000"/>
                  </a:srgbClr>
                </a:solidFill>
                <a:latin typeface="PT Sans" panose="020B0503020203020204" pitchFamily="34" charset="-52"/>
              </a:rPr>
              <a:t>Наша</a:t>
            </a:r>
            <a:endParaRPr lang="en-US" sz="6000" i="0" spc="0" dirty="0">
              <a:solidFill>
                <a:srgbClr val="FFFFFF">
                  <a:alpha val="100000"/>
                </a:srgbClr>
              </a:solidFill>
              <a:latin typeface="PT Sans" panose="020B0503020203020204" pitchFamily="34" charset="-52"/>
            </a:endParaRPr>
          </a:p>
          <a:p>
            <a:pPr algn="l">
              <a:lnSpc>
                <a:spcPts val="6600"/>
              </a:lnSpc>
            </a:pPr>
            <a:r>
              <a:rPr lang="ru-RU" sz="6000" dirty="0">
                <a:solidFill>
                  <a:srgbClr val="FFFFFF">
                    <a:alpha val="100000"/>
                  </a:srgbClr>
                </a:solidFill>
                <a:latin typeface="PT Sans" panose="020B0503020203020204" pitchFamily="34" charset="-52"/>
              </a:rPr>
              <a:t>Команда</a:t>
            </a:r>
            <a:endParaRPr lang="en-US" sz="6000" i="0" spc="0" dirty="0">
              <a:solidFill>
                <a:srgbClr val="FFFFFF">
                  <a:alpha val="100000"/>
                </a:srgbClr>
              </a:solidFill>
              <a:latin typeface="PT Sans" panose="020B0503020203020204" pitchFamily="34" charset="-5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>
            <a:extLst>
              <a:ext uri="{FF2B5EF4-FFF2-40B4-BE49-F238E27FC236}">
                <a16:creationId xmlns:a16="http://schemas.microsoft.com/office/drawing/2014/main" id="{8F5A7F8F-C439-4B17-94A3-739B81B16F0F}"/>
              </a:ext>
            </a:extLst>
          </p:cNvPr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A8258656-6A4E-4876-9CEE-BAFDA808A1FD}"/>
                </a:ext>
              </a:extLst>
            </p:cNvPr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021819-F513-4332-8C29-862489AD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551" y="1257300"/>
            <a:ext cx="2964498" cy="2971800"/>
          </a:xfrm>
          <a:prstGeom prst="rect">
            <a:avLst/>
          </a:prstGeom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E4F6F7C2-FAED-4AC2-B6E7-FBC0371C9B56}"/>
              </a:ext>
            </a:extLst>
          </p:cNvPr>
          <p:cNvGrpSpPr/>
          <p:nvPr/>
        </p:nvGrpSpPr>
        <p:grpSpPr>
          <a:xfrm rot="21600000">
            <a:off x="4076672" y="1943081"/>
            <a:ext cx="1600200" cy="1600200"/>
            <a:chOff x="4076672" y="1943081"/>
            <a:chExt cx="1600200" cy="1600200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FE9A41A-51C9-467C-A95F-E44630C0C45D}"/>
                </a:ext>
              </a:extLst>
            </p:cNvPr>
            <p:cNvSpPr/>
            <p:nvPr/>
          </p:nvSpPr>
          <p:spPr>
            <a:xfrm>
              <a:off x="4076672" y="1943081"/>
              <a:ext cx="1600200" cy="16002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9BA4D8-2D2F-4F05-9D60-EA301EEB1972}"/>
              </a:ext>
            </a:extLst>
          </p:cNvPr>
          <p:cNvSpPr txBox="1"/>
          <p:nvPr/>
        </p:nvSpPr>
        <p:spPr>
          <a:xfrm>
            <a:off x="4199294" y="2419984"/>
            <a:ext cx="1355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51B5"/>
                </a:solidFill>
              </a:rPr>
              <a:t>Наша команда</a:t>
            </a:r>
            <a:endParaRPr lang="en-US" dirty="0">
              <a:solidFill>
                <a:srgbClr val="0051B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6153CA-9FCC-4088-961B-42329F601E67}"/>
              </a:ext>
            </a:extLst>
          </p:cNvPr>
          <p:cNvSpPr txBox="1"/>
          <p:nvPr/>
        </p:nvSpPr>
        <p:spPr>
          <a:xfrm>
            <a:off x="44195" y="1619915"/>
            <a:ext cx="306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51B5"/>
                </a:solidFill>
              </a:rPr>
              <a:t>Георгий Перман</a:t>
            </a:r>
          </a:p>
          <a:p>
            <a:pPr algn="ctr"/>
            <a:r>
              <a:rPr lang="ru-RU" dirty="0">
                <a:solidFill>
                  <a:srgbClr val="0051B5"/>
                </a:solidFill>
              </a:rPr>
              <a:t>Тимлид, </a:t>
            </a:r>
            <a:r>
              <a:rPr lang="ru-RU" dirty="0" err="1">
                <a:solidFill>
                  <a:srgbClr val="0051B5"/>
                </a:solidFill>
              </a:rPr>
              <a:t>бекенд</a:t>
            </a:r>
            <a:r>
              <a:rPr lang="ru-RU" dirty="0">
                <a:solidFill>
                  <a:srgbClr val="0051B5"/>
                </a:solidFill>
              </a:rPr>
              <a:t> разработчик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A3CDE-A83D-4297-BD93-5F353EB11DED}"/>
              </a:ext>
            </a:extLst>
          </p:cNvPr>
          <p:cNvSpPr txBox="1"/>
          <p:nvPr/>
        </p:nvSpPr>
        <p:spPr>
          <a:xfrm>
            <a:off x="-32095" y="4448857"/>
            <a:ext cx="3384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51B5"/>
                </a:solidFill>
              </a:rPr>
              <a:t>Дмитрий Старцев</a:t>
            </a:r>
          </a:p>
          <a:p>
            <a:pPr algn="ctr"/>
            <a:r>
              <a:rPr lang="ru-RU" dirty="0">
                <a:solidFill>
                  <a:srgbClr val="0051B5"/>
                </a:solidFill>
              </a:rPr>
              <a:t>Менеджер, </a:t>
            </a:r>
            <a:r>
              <a:rPr lang="ru-RU" dirty="0" err="1">
                <a:solidFill>
                  <a:srgbClr val="0051B5"/>
                </a:solidFill>
              </a:rPr>
              <a:t>бекенд</a:t>
            </a:r>
            <a:r>
              <a:rPr lang="ru-RU" dirty="0">
                <a:solidFill>
                  <a:srgbClr val="0051B5"/>
                </a:solidFill>
              </a:rPr>
              <a:t> разработчик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2C524B-7CDD-4DEA-92F6-4DD6BBA9C302}"/>
              </a:ext>
            </a:extLst>
          </p:cNvPr>
          <p:cNvSpPr txBox="1"/>
          <p:nvPr/>
        </p:nvSpPr>
        <p:spPr>
          <a:xfrm>
            <a:off x="6327386" y="1619915"/>
            <a:ext cx="3470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51B5"/>
                </a:solidFill>
              </a:rPr>
              <a:t>Никита </a:t>
            </a:r>
            <a:r>
              <a:rPr lang="ru-RU" dirty="0" err="1">
                <a:solidFill>
                  <a:srgbClr val="0051B5"/>
                </a:solidFill>
              </a:rPr>
              <a:t>Предеин</a:t>
            </a:r>
            <a:endParaRPr lang="ru-RU" dirty="0">
              <a:solidFill>
                <a:srgbClr val="0051B5"/>
              </a:solidFill>
            </a:endParaRPr>
          </a:p>
          <a:p>
            <a:pPr algn="ctr"/>
            <a:r>
              <a:rPr lang="ru-RU" dirty="0">
                <a:solidFill>
                  <a:srgbClr val="0051B5"/>
                </a:solidFill>
              </a:rPr>
              <a:t>Аналитик, </a:t>
            </a:r>
            <a:r>
              <a:rPr lang="ru-RU" dirty="0" err="1">
                <a:solidFill>
                  <a:srgbClr val="0051B5"/>
                </a:solidFill>
              </a:rPr>
              <a:t>фронтенд</a:t>
            </a:r>
            <a:r>
              <a:rPr lang="ru-RU" dirty="0">
                <a:solidFill>
                  <a:srgbClr val="0051B5"/>
                </a:solidFill>
              </a:rPr>
              <a:t> разработчик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AE5294-573F-4F62-9BCB-F4743799EACB}"/>
              </a:ext>
            </a:extLst>
          </p:cNvPr>
          <p:cNvSpPr txBox="1"/>
          <p:nvPr/>
        </p:nvSpPr>
        <p:spPr>
          <a:xfrm>
            <a:off x="5762625" y="4439997"/>
            <a:ext cx="4066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51B5"/>
                </a:solidFill>
              </a:rPr>
              <a:t>Данил </a:t>
            </a:r>
            <a:r>
              <a:rPr lang="ru-RU" dirty="0" err="1">
                <a:solidFill>
                  <a:srgbClr val="0051B5"/>
                </a:solidFill>
              </a:rPr>
              <a:t>Шаравьев</a:t>
            </a:r>
            <a:endParaRPr lang="ru-RU" dirty="0">
              <a:solidFill>
                <a:srgbClr val="0051B5"/>
              </a:solidFill>
            </a:endParaRPr>
          </a:p>
          <a:p>
            <a:pPr algn="ctr"/>
            <a:r>
              <a:rPr lang="ru-RU" dirty="0">
                <a:solidFill>
                  <a:srgbClr val="0051B5"/>
                </a:solidFill>
              </a:rPr>
              <a:t>Верстальщик, </a:t>
            </a:r>
            <a:r>
              <a:rPr lang="ru-RU" dirty="0" err="1">
                <a:solidFill>
                  <a:srgbClr val="0051B5"/>
                </a:solidFill>
              </a:rPr>
              <a:t>фронтенд</a:t>
            </a:r>
            <a:r>
              <a:rPr lang="ru-RU" dirty="0">
                <a:solidFill>
                  <a:srgbClr val="0051B5"/>
                </a:solidFill>
              </a:rPr>
              <a:t> разработчик</a:t>
            </a:r>
          </a:p>
        </p:txBody>
      </p:sp>
      <p:cxnSp>
        <p:nvCxnSpPr>
          <p:cNvPr id="27" name="Straight Connector 42">
            <a:extLst>
              <a:ext uri="{FF2B5EF4-FFF2-40B4-BE49-F238E27FC236}">
                <a16:creationId xmlns:a16="http://schemas.microsoft.com/office/drawing/2014/main" id="{C5F5F4B1-ED57-4D88-ABF5-EAABF022AD67}"/>
              </a:ext>
            </a:extLst>
          </p:cNvPr>
          <p:cNvCxnSpPr>
            <a:cxnSpLocks/>
          </p:cNvCxnSpPr>
          <p:nvPr/>
        </p:nvCxnSpPr>
        <p:spPr>
          <a:xfrm rot="21600000">
            <a:off x="401638" y="2419984"/>
            <a:ext cx="2197894" cy="0"/>
          </a:xfrm>
          <a:prstGeom prst="line">
            <a:avLst/>
          </a:prstGeom>
          <a:ln w="5715">
            <a:solidFill>
              <a:srgbClr val="0051B5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2">
            <a:extLst>
              <a:ext uri="{FF2B5EF4-FFF2-40B4-BE49-F238E27FC236}">
                <a16:creationId xmlns:a16="http://schemas.microsoft.com/office/drawing/2014/main" id="{FAFD6993-453D-495F-8873-46F17A4E1314}"/>
              </a:ext>
            </a:extLst>
          </p:cNvPr>
          <p:cNvCxnSpPr>
            <a:cxnSpLocks/>
          </p:cNvCxnSpPr>
          <p:nvPr/>
        </p:nvCxnSpPr>
        <p:spPr>
          <a:xfrm rot="21600000">
            <a:off x="7040563" y="2433796"/>
            <a:ext cx="2197894" cy="0"/>
          </a:xfrm>
          <a:prstGeom prst="line">
            <a:avLst/>
          </a:prstGeom>
          <a:ln w="5715">
            <a:solidFill>
              <a:srgbClr val="0051B5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41">
            <a:extLst>
              <a:ext uri="{FF2B5EF4-FFF2-40B4-BE49-F238E27FC236}">
                <a16:creationId xmlns:a16="http://schemas.microsoft.com/office/drawing/2014/main" id="{CD1C18B9-916C-4E44-87CC-33153177DEBC}"/>
              </a:ext>
            </a:extLst>
          </p:cNvPr>
          <p:cNvGrpSpPr/>
          <p:nvPr/>
        </p:nvGrpSpPr>
        <p:grpSpPr>
          <a:xfrm rot="21600000">
            <a:off x="7510463" y="-3084180"/>
            <a:ext cx="3894137" cy="3894137"/>
            <a:chOff x="2928938" y="-3064669"/>
            <a:chExt cx="3894137" cy="3894137"/>
          </a:xfrm>
        </p:grpSpPr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F4F3C048-82BE-480D-A584-61B4C9727DEF}"/>
                </a:ext>
              </a:extLst>
            </p:cNvPr>
            <p:cNvSpPr/>
            <p:nvPr/>
          </p:nvSpPr>
          <p:spPr>
            <a:xfrm>
              <a:off x="2928938" y="-3064669"/>
              <a:ext cx="3894137" cy="3894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31" name="Group 41">
            <a:extLst>
              <a:ext uri="{FF2B5EF4-FFF2-40B4-BE49-F238E27FC236}">
                <a16:creationId xmlns:a16="http://schemas.microsoft.com/office/drawing/2014/main" id="{D266E7A8-ACD4-43BC-9D87-9AFDF534D8B2}"/>
              </a:ext>
            </a:extLst>
          </p:cNvPr>
          <p:cNvGrpSpPr/>
          <p:nvPr/>
        </p:nvGrpSpPr>
        <p:grpSpPr>
          <a:xfrm rot="21600000" flipH="1" flipV="1">
            <a:off x="-239587" y="3495377"/>
            <a:ext cx="390784" cy="390784"/>
            <a:chOff x="2928938" y="-3064669"/>
            <a:chExt cx="3894137" cy="3894137"/>
          </a:xfrm>
        </p:grpSpPr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2A171913-F07F-4744-8CDC-9610BB4125B5}"/>
                </a:ext>
              </a:extLst>
            </p:cNvPr>
            <p:cNvSpPr/>
            <p:nvPr/>
          </p:nvSpPr>
          <p:spPr>
            <a:xfrm>
              <a:off x="2928938" y="-3064669"/>
              <a:ext cx="3894137" cy="3894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33" name="Group 41">
            <a:extLst>
              <a:ext uri="{FF2B5EF4-FFF2-40B4-BE49-F238E27FC236}">
                <a16:creationId xmlns:a16="http://schemas.microsoft.com/office/drawing/2014/main" id="{36C25F4E-2DF1-481C-858F-A57714C06D74}"/>
              </a:ext>
            </a:extLst>
          </p:cNvPr>
          <p:cNvGrpSpPr/>
          <p:nvPr/>
        </p:nvGrpSpPr>
        <p:grpSpPr>
          <a:xfrm rot="21600000">
            <a:off x="-690562" y="-3360264"/>
            <a:ext cx="1671637" cy="4417483"/>
            <a:chOff x="2928938" y="-3064669"/>
            <a:chExt cx="3894137" cy="3894137"/>
          </a:xfrm>
        </p:grpSpPr>
        <p:sp>
          <p:nvSpPr>
            <p:cNvPr id="34" name="Freeform 40">
              <a:extLst>
                <a:ext uri="{FF2B5EF4-FFF2-40B4-BE49-F238E27FC236}">
                  <a16:creationId xmlns:a16="http://schemas.microsoft.com/office/drawing/2014/main" id="{55EC497E-67C5-4581-8391-0A732E7F2FE4}"/>
                </a:ext>
              </a:extLst>
            </p:cNvPr>
            <p:cNvSpPr/>
            <p:nvPr/>
          </p:nvSpPr>
          <p:spPr>
            <a:xfrm>
              <a:off x="2928938" y="-3064669"/>
              <a:ext cx="3894137" cy="3894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DED9"/>
            </a:solidFill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35" name="Объект 34">
            <a:extLst>
              <a:ext uri="{FF2B5EF4-FFF2-40B4-BE49-F238E27FC236}">
                <a16:creationId xmlns:a16="http://schemas.microsoft.com/office/drawing/2014/main" id="{BA8F9218-17D6-405B-BA6B-ED08E03FC6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32767"/>
              </p:ext>
            </p:extLst>
          </p:nvPr>
        </p:nvGraphicFramePr>
        <p:xfrm>
          <a:off x="488507" y="203176"/>
          <a:ext cx="2024154" cy="134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4" imgW="3809520" imgH="2539440" progId="">
                  <p:embed/>
                </p:oleObj>
              </mc:Choice>
              <mc:Fallback>
                <p:oleObj r:id="rId4" imgW="3809520" imgH="2539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8507" y="203176"/>
                        <a:ext cx="2024154" cy="134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ъект 35">
            <a:extLst>
              <a:ext uri="{FF2B5EF4-FFF2-40B4-BE49-F238E27FC236}">
                <a16:creationId xmlns:a16="http://schemas.microsoft.com/office/drawing/2014/main" id="{C2EA1FAC-F47B-4066-BFBD-A114F7EF7B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282973"/>
              </p:ext>
            </p:extLst>
          </p:nvPr>
        </p:nvGraphicFramePr>
        <p:xfrm>
          <a:off x="488507" y="2947235"/>
          <a:ext cx="2024154" cy="134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6" imgW="3809520" imgH="2539440" progId="">
                  <p:embed/>
                </p:oleObj>
              </mc:Choice>
              <mc:Fallback>
                <p:oleObj r:id="rId6" imgW="3809520" imgH="2539440" progId="">
                  <p:embed/>
                  <p:pic>
                    <p:nvPicPr>
                      <p:cNvPr id="35" name="Объект 34">
                        <a:extLst>
                          <a:ext uri="{FF2B5EF4-FFF2-40B4-BE49-F238E27FC236}">
                            <a16:creationId xmlns:a16="http://schemas.microsoft.com/office/drawing/2014/main" id="{BA8F9218-17D6-405B-BA6B-ED08E03FC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8507" y="2947235"/>
                        <a:ext cx="2024154" cy="134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Объект 36">
            <a:extLst>
              <a:ext uri="{FF2B5EF4-FFF2-40B4-BE49-F238E27FC236}">
                <a16:creationId xmlns:a16="http://schemas.microsoft.com/office/drawing/2014/main" id="{94960476-6734-48D6-A0DF-A28A617191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347327"/>
              </p:ext>
            </p:extLst>
          </p:nvPr>
        </p:nvGraphicFramePr>
        <p:xfrm>
          <a:off x="6870257" y="2983708"/>
          <a:ext cx="2024154" cy="134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7" imgW="3809520" imgH="2539440" progId="">
                  <p:embed/>
                </p:oleObj>
              </mc:Choice>
              <mc:Fallback>
                <p:oleObj r:id="rId7" imgW="3809520" imgH="2539440" progId="">
                  <p:embed/>
                  <p:pic>
                    <p:nvPicPr>
                      <p:cNvPr id="36" name="Объект 35">
                        <a:extLst>
                          <a:ext uri="{FF2B5EF4-FFF2-40B4-BE49-F238E27FC236}">
                            <a16:creationId xmlns:a16="http://schemas.microsoft.com/office/drawing/2014/main" id="{C2EA1FAC-F47B-4066-BFBD-A114F7EF7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0257" y="2983708"/>
                        <a:ext cx="2024154" cy="134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Объект 37">
            <a:extLst>
              <a:ext uri="{FF2B5EF4-FFF2-40B4-BE49-F238E27FC236}">
                <a16:creationId xmlns:a16="http://schemas.microsoft.com/office/drawing/2014/main" id="{BD3E34CA-B3D4-4021-AA15-BDFB83A2A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194836"/>
              </p:ext>
            </p:extLst>
          </p:nvPr>
        </p:nvGraphicFramePr>
        <p:xfrm>
          <a:off x="6870257" y="203176"/>
          <a:ext cx="2024154" cy="134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r:id="rId8" imgW="3809520" imgH="2539440" progId="">
                  <p:embed/>
                </p:oleObj>
              </mc:Choice>
              <mc:Fallback>
                <p:oleObj r:id="rId8" imgW="3809520" imgH="2539440" progId="">
                  <p:embed/>
                  <p:pic>
                    <p:nvPicPr>
                      <p:cNvPr id="37" name="Объект 36">
                        <a:extLst>
                          <a:ext uri="{FF2B5EF4-FFF2-40B4-BE49-F238E27FC236}">
                            <a16:creationId xmlns:a16="http://schemas.microsoft.com/office/drawing/2014/main" id="{94960476-6734-48D6-A0DF-A28A617191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0257" y="203176"/>
                        <a:ext cx="2024154" cy="134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367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225</Words>
  <Application>Microsoft Office PowerPoint</Application>
  <PresentationFormat>Произвольный</PresentationFormat>
  <Paragraphs>83</Paragraphs>
  <Slides>13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 Light</vt:lpstr>
      <vt:lpstr>Raleway</vt:lpstr>
      <vt:lpstr>Red Hat Display</vt:lpstr>
      <vt:lpstr>Calibri</vt:lpstr>
      <vt:lpstr>PT Sans</vt:lpstr>
      <vt:lpstr>PT Root UI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Перман Георгий Дмитриевич</cp:lastModifiedBy>
  <cp:revision>5</cp:revision>
  <dcterms:created xsi:type="dcterms:W3CDTF">2022-12-10T18:13:01Z</dcterms:created>
  <dcterms:modified xsi:type="dcterms:W3CDTF">2022-12-21T04:47:57Z</dcterms:modified>
</cp:coreProperties>
</file>